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 id="2147483673" r:id="rId3"/>
  </p:sldMasterIdLst>
  <p:notesMasterIdLst>
    <p:notesMasterId r:id="rId3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Lst>
  <p:sldSz cx="9144000" cy="5143500" type="screen16x9"/>
  <p:notesSz cx="6858000" cy="9144000"/>
  <p:embeddedFontLst>
    <p:embeddedFont>
      <p:font typeface="Amatic SC" panose="020B0604020202020204" charset="-79"/>
      <p:regular r:id="rId31"/>
      <p:bold r:id="rId32"/>
    </p:embeddedFont>
    <p:embeddedFont>
      <p:font typeface="Calibri" panose="020F0502020204030204" pitchFamily="34" charset="0"/>
      <p:regular r:id="rId33"/>
      <p:bold r:id="rId34"/>
      <p:italic r:id="rId35"/>
      <p:boldItalic r:id="rId36"/>
    </p:embeddedFont>
    <p:embeddedFont>
      <p:font typeface="Open Sans" panose="020B0604020202020204" charset="0"/>
      <p:regular r:id="rId37"/>
      <p:bold r:id="rId38"/>
      <p:italic r:id="rId39"/>
      <p:boldItalic r:id="rId40"/>
    </p:embeddedFont>
    <p:embeddedFont>
      <p:font typeface="Source Code Pro" panose="020B0604020202020204" charset="0"/>
      <p:regular r:id="rId41"/>
      <p:bold r:id="rId42"/>
      <p:italic r:id="rId43"/>
      <p:boldItalic r:id="rId44"/>
    </p:embeddedFont>
    <p:embeddedFont>
      <p:font typeface="Ubuntu"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831" autoAdjust="0"/>
  </p:normalViewPr>
  <p:slideViewPr>
    <p:cSldViewPr snapToGrid="0">
      <p:cViewPr varScale="1">
        <p:scale>
          <a:sx n="128" d="100"/>
          <a:sy n="128" d="100"/>
        </p:scale>
        <p:origin x="1134"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9.fntdata"/><Relationship Id="rId21" Type="http://schemas.openxmlformats.org/officeDocument/2006/relationships/slide" Target="slides/slide18.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7.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788b266013_7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g788b266013_7_3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g788b266013_7_3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b76f3dcb8d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gb76f3dcb8d_0_4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gb76f3dcb8d_0_4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b76f3dcb8d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gb76f3dcb8d_0_4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gb76f3dcb8d_0_4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b76f3dcb8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6" name="Google Shape;666;gb76f3dcb8d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7" name="Google Shape;667;gb76f3dcb8d_0_1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b76f3dcb8d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3" name="Google Shape;683;gb76f3dcb8d_0_1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gb76f3dcb8d_0_1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b76f3dcb8d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gb76f3dcb8d_0_4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1" name="Google Shape;701;gb76f3dcb8d_0_4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b76f3dcb8d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7" name="Google Shape;747;gb76f3dcb8d_0_4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8" name="Google Shape;748;gb76f3dcb8d_0_4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b76f3dcb8d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gb76f3dcb8d_0_6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66" name="Google Shape;766;gb76f3dcb8d_0_6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b76f3dcb8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2" name="Google Shape;782;gb76f3dcb8d_0_6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3" name="Google Shape;783;gb76f3dcb8d_0_6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b76f3dcb8d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9" name="Google Shape;799;gb76f3dcb8d_0_6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00" name="Google Shape;800;gb76f3dcb8d_0_6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b76f3dcb8d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gb76f3dcb8d_0_7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8" name="Google Shape;818;gb76f3dcb8d_0_7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b76f3dcb8d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b76f3dcb8d_0_2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dirty="0"/>
          </a:p>
        </p:txBody>
      </p:sp>
      <p:sp>
        <p:nvSpPr>
          <p:cNvPr id="421" name="Google Shape;421;gb76f3dcb8d_0_2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b76f3dcb8d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5" name="Google Shape;835;gb76f3dcb8d_0_6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6" name="Google Shape;836;gb76f3dcb8d_0_6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b76f3dcb8d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2" name="Google Shape;852;gb76f3dcb8d_0_7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1700"/>
              </a:spcBef>
              <a:spcAft>
                <a:spcPts val="0"/>
              </a:spcAft>
              <a:buNone/>
            </a:pPr>
            <a:endParaRPr dirty="0"/>
          </a:p>
        </p:txBody>
      </p:sp>
      <p:sp>
        <p:nvSpPr>
          <p:cNvPr id="853" name="Google Shape;853;gb76f3dcb8d_0_7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b76f3dcb8d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1" name="Google Shape;871;gb76f3dcb8d_0_6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2" name="Google Shape;872;gb76f3dcb8d_0_60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b76f3dcb8d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8" name="Google Shape;888;gb76f3dcb8d_0_6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9" name="Google Shape;889;gb76f3dcb8d_0_6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b76f3dcb8d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6" name="Google Shape;906;gb76f3dcb8d_0_4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7" name="Google Shape;907;gb76f3dcb8d_0_4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b76f3dcb8d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3" name="Google Shape;923;gb76f3dcb8d_0_2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4" name="Google Shape;924;gb76f3dcb8d_0_2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aa9b005354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aa9b00535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b76f3dcb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b76f3dcb8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b76f3dcb8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788b266013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g788b266013_2_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100"/>
              <a:buFont typeface="Arial"/>
              <a:buNone/>
            </a:pPr>
            <a:endParaRPr sz="1350" dirty="0">
              <a:solidFill>
                <a:srgbClr val="555555"/>
              </a:solidFill>
              <a:highlight>
                <a:srgbClr val="FFFFFF"/>
              </a:highlight>
              <a:latin typeface="Ubuntu"/>
              <a:ea typeface="Ubuntu"/>
              <a:cs typeface="Ubuntu"/>
              <a:sym typeface="Ubuntu"/>
            </a:endParaRPr>
          </a:p>
        </p:txBody>
      </p:sp>
      <p:sp>
        <p:nvSpPr>
          <p:cNvPr id="521" name="Google Shape;521;g788b266013_2_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b76f3dcb8d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gb76f3dcb8d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350" dirty="0">
              <a:solidFill>
                <a:srgbClr val="555555"/>
              </a:solidFill>
              <a:highlight>
                <a:srgbClr val="FFFFFF"/>
              </a:highlight>
              <a:latin typeface="Ubuntu"/>
              <a:ea typeface="Ubuntu"/>
              <a:cs typeface="Ubuntu"/>
              <a:sym typeface="Ubuntu"/>
            </a:endParaRPr>
          </a:p>
        </p:txBody>
      </p:sp>
      <p:sp>
        <p:nvSpPr>
          <p:cNvPr id="539" name="Google Shape;539;gb76f3dcb8d_0_1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b76f3dcb8d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gb76f3dcb8d_0_3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sz="1350" dirty="0">
              <a:solidFill>
                <a:srgbClr val="555555"/>
              </a:solidFill>
              <a:highlight>
                <a:srgbClr val="FFFFFF"/>
              </a:highlight>
              <a:latin typeface="Ubuntu"/>
              <a:ea typeface="Ubuntu"/>
              <a:cs typeface="Ubuntu"/>
              <a:sym typeface="Ubuntu"/>
            </a:endParaRPr>
          </a:p>
        </p:txBody>
      </p:sp>
      <p:sp>
        <p:nvSpPr>
          <p:cNvPr id="556" name="Google Shape;556;gb76f3dcb8d_0_3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b76f3dcb8d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gb76f3dcb8d_0_3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sz="1350">
              <a:solidFill>
                <a:srgbClr val="555555"/>
              </a:solidFill>
              <a:highlight>
                <a:srgbClr val="FFFFFF"/>
              </a:highlight>
              <a:latin typeface="Ubuntu"/>
              <a:ea typeface="Ubuntu"/>
              <a:cs typeface="Ubuntu"/>
              <a:sym typeface="Ubuntu"/>
            </a:endParaRPr>
          </a:p>
        </p:txBody>
      </p:sp>
      <p:sp>
        <p:nvSpPr>
          <p:cNvPr id="573" name="Google Shape;573;gb76f3dcb8d_0_37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b76f3dcb8d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9" name="Google Shape;589;gb76f3dcb8d_0_1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gb76f3dcb8d_0_1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b76f3dcb8d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gb76f3dcb8d_0_3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gb76f3dcb8d_0_3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showeet.com/" TargetMode="External"/><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showeet.com/" TargetMode="External"/><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p:cSld name="Cover">
    <p:bg>
      <p:bgPr>
        <a:solidFill>
          <a:srgbClr val="011E29"/>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59532" y="171641"/>
            <a:ext cx="8424936" cy="715581"/>
          </a:xfrm>
          <a:prstGeom prst="rect">
            <a:avLst/>
          </a:prstGeom>
          <a:noFill/>
          <a:ln>
            <a:noFill/>
          </a:ln>
        </p:spPr>
        <p:txBody>
          <a:bodyPr spcFirstLastPara="1" wrap="square" lIns="68575" tIns="34275" rIns="68575" bIns="34275" anchor="b" anchorCtr="0">
            <a:noAutofit/>
          </a:bodyPr>
          <a:lstStyle>
            <a:lvl1pPr lvl="0" algn="ctr">
              <a:spcBef>
                <a:spcPts val="0"/>
              </a:spcBef>
              <a:spcAft>
                <a:spcPts val="0"/>
              </a:spcAft>
              <a:buClr>
                <a:schemeClr val="lt1"/>
              </a:buClr>
              <a:buSzPts val="4500"/>
              <a:buFont typeface="Open Sans"/>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6" name="Google Shape;56;p14"/>
          <p:cNvSpPr/>
          <p:nvPr/>
        </p:nvSpPr>
        <p:spPr>
          <a:xfrm>
            <a:off x="0" y="4515966"/>
            <a:ext cx="9144000" cy="627534"/>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pic>
        <p:nvPicPr>
          <p:cNvPr id="57" name="Google Shape;57;p14">
            <a:hlinkClick r:id="rId2"/>
          </p:cNvPr>
          <p:cNvPicPr preferRelativeResize="0"/>
          <p:nvPr/>
        </p:nvPicPr>
        <p:blipFill rotWithShape="1">
          <a:blip r:embed="rId3">
            <a:alphaModFix/>
          </a:blip>
          <a:srcRect/>
          <a:stretch/>
        </p:blipFill>
        <p:spPr>
          <a:xfrm>
            <a:off x="7650342" y="4660556"/>
            <a:ext cx="1220830" cy="338357"/>
          </a:xfrm>
          <a:prstGeom prst="rect">
            <a:avLst/>
          </a:prstGeom>
          <a:noFill/>
          <a:ln>
            <a:noFill/>
          </a:ln>
        </p:spPr>
      </p:pic>
      <p:pic>
        <p:nvPicPr>
          <p:cNvPr id="58" name="Google Shape;58;p14"/>
          <p:cNvPicPr preferRelativeResize="0"/>
          <p:nvPr/>
        </p:nvPicPr>
        <p:blipFill rotWithShape="1">
          <a:blip r:embed="rId4">
            <a:alphaModFix/>
          </a:blip>
          <a:srcRect/>
          <a:stretch/>
        </p:blipFill>
        <p:spPr>
          <a:xfrm>
            <a:off x="846746" y="1069850"/>
            <a:ext cx="4753855" cy="3929061"/>
          </a:xfrm>
          <a:prstGeom prst="rect">
            <a:avLst/>
          </a:prstGeom>
          <a:noFill/>
          <a:ln>
            <a:noFill/>
          </a:ln>
          <a:effectLst>
            <a:reflection stA="52000" endA="300" endPos="35000" sy="-100000" algn="bl" rotWithShape="0"/>
          </a:effectLst>
        </p:spPr>
      </p:pic>
      <p:sp>
        <p:nvSpPr>
          <p:cNvPr id="59" name="Google Shape;59;p14"/>
          <p:cNvSpPr>
            <a:spLocks noGrp="1"/>
          </p:cNvSpPr>
          <p:nvPr>
            <p:ph type="pic" idx="2"/>
          </p:nvPr>
        </p:nvSpPr>
        <p:spPr>
          <a:xfrm>
            <a:off x="1117457" y="1275608"/>
            <a:ext cx="4212431" cy="2376041"/>
          </a:xfrm>
          <a:prstGeom prst="rect">
            <a:avLst/>
          </a:prstGeom>
          <a:noFill/>
          <a:ln>
            <a:noFill/>
          </a:ln>
        </p:spPr>
        <p:txBody>
          <a:bodyPr spcFirstLastPara="1" wrap="square" lIns="68575" tIns="34275" rIns="68575" bIns="34275" anchor="t" anchorCtr="0">
            <a:noAutofit/>
          </a:bodyPr>
          <a:lstStyle>
            <a:lvl1pPr marR="0" lvl="0" algn="l" rtl="0">
              <a:spcBef>
                <a:spcPts val="500"/>
              </a:spcBef>
              <a:spcAft>
                <a:spcPts val="0"/>
              </a:spcAft>
              <a:buClr>
                <a:schemeClr val="lt1"/>
              </a:buClr>
              <a:buSzPts val="2400"/>
              <a:buFont typeface="Arial"/>
              <a:buChar char="•"/>
              <a:defRPr sz="2400" b="0" i="0" u="none" strike="noStrike" cap="none">
                <a:solidFill>
                  <a:schemeClr val="lt1"/>
                </a:solidFill>
                <a:latin typeface="Open Sans"/>
                <a:ea typeface="Open Sans"/>
                <a:cs typeface="Open Sans"/>
                <a:sym typeface="Open Sans"/>
              </a:defRPr>
            </a:lvl1pPr>
            <a:lvl2pPr marR="0" lvl="1" algn="l" rtl="0">
              <a:spcBef>
                <a:spcPts val="400"/>
              </a:spcBef>
              <a:spcAft>
                <a:spcPts val="0"/>
              </a:spcAft>
              <a:buClr>
                <a:srgbClr val="6B7F80"/>
              </a:buClr>
              <a:buSzPts val="2100"/>
              <a:buFont typeface="Arial"/>
              <a:buChar char="–"/>
              <a:defRPr sz="2100" b="0" i="0" u="none" strike="noStrike" cap="none">
                <a:solidFill>
                  <a:srgbClr val="6B7F80"/>
                </a:solidFill>
                <a:latin typeface="Open Sans"/>
                <a:ea typeface="Open Sans"/>
                <a:cs typeface="Open Sans"/>
                <a:sym typeface="Open Sans"/>
              </a:defRPr>
            </a:lvl2pPr>
            <a:lvl3pPr marR="0" lvl="2" algn="l" rtl="0">
              <a:spcBef>
                <a:spcPts val="400"/>
              </a:spcBef>
              <a:spcAft>
                <a:spcPts val="0"/>
              </a:spcAft>
              <a:buClr>
                <a:srgbClr val="6B7F80"/>
              </a:buClr>
              <a:buSzPts val="1800"/>
              <a:buFont typeface="Arial"/>
              <a:buChar char="•"/>
              <a:defRPr sz="1800" b="0" i="0" u="none" strike="noStrike" cap="none">
                <a:solidFill>
                  <a:srgbClr val="6B7F80"/>
                </a:solidFill>
                <a:latin typeface="Open Sans"/>
                <a:ea typeface="Open Sans"/>
                <a:cs typeface="Open Sans"/>
                <a:sym typeface="Open Sans"/>
              </a:defRPr>
            </a:lvl3pPr>
            <a:lvl4pPr marR="0" lvl="3" algn="l" rtl="0">
              <a:spcBef>
                <a:spcPts val="300"/>
              </a:spcBef>
              <a:spcAft>
                <a:spcPts val="0"/>
              </a:spcAft>
              <a:buClr>
                <a:srgbClr val="6B7F80"/>
              </a:buClr>
              <a:buSzPts val="1500"/>
              <a:buFont typeface="Arial"/>
              <a:buChar char="–"/>
              <a:defRPr sz="1500" b="0" i="0" u="none" strike="noStrike" cap="none">
                <a:solidFill>
                  <a:srgbClr val="6B7F80"/>
                </a:solidFill>
                <a:latin typeface="Open Sans"/>
                <a:ea typeface="Open Sans"/>
                <a:cs typeface="Open Sans"/>
                <a:sym typeface="Open Sans"/>
              </a:defRPr>
            </a:lvl4pPr>
            <a:lvl5pPr marR="0" lvl="4" algn="l" rtl="0">
              <a:spcBef>
                <a:spcPts val="300"/>
              </a:spcBef>
              <a:spcAft>
                <a:spcPts val="0"/>
              </a:spcAft>
              <a:buClr>
                <a:srgbClr val="6B7F80"/>
              </a:buClr>
              <a:buSzPts val="1500"/>
              <a:buFont typeface="Arial"/>
              <a:buChar char="»"/>
              <a:defRPr sz="1500" b="0" i="0" u="none" strike="noStrike" cap="none">
                <a:solidFill>
                  <a:srgbClr val="6B7F80"/>
                </a:solidFill>
                <a:latin typeface="Open Sans"/>
                <a:ea typeface="Open Sans"/>
                <a:cs typeface="Open Sans"/>
                <a:sym typeface="Open Sans"/>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pic>
        <p:nvPicPr>
          <p:cNvPr id="60" name="Google Shape;60;p14"/>
          <p:cNvPicPr preferRelativeResize="0"/>
          <p:nvPr/>
        </p:nvPicPr>
        <p:blipFill rotWithShape="1">
          <a:blip r:embed="rId5">
            <a:alphaModFix/>
          </a:blip>
          <a:srcRect r="18500" b="19390"/>
          <a:stretch/>
        </p:blipFill>
        <p:spPr>
          <a:xfrm>
            <a:off x="8322384" y="3703326"/>
            <a:ext cx="821616" cy="81264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 Left">
  <p:cSld name="1_Title - Left">
    <p:bg>
      <p:bgPr>
        <a:solidFill>
          <a:srgbClr val="011E29"/>
        </a:solidFill>
        <a:effectLst/>
      </p:bgPr>
    </p:bg>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467915" y="102870"/>
            <a:ext cx="7348373" cy="53091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3000"/>
              <a:buFont typeface="Open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5"/>
          <p:cNvSpPr txBox="1">
            <a:spLocks noGrp="1"/>
          </p:cNvSpPr>
          <p:nvPr>
            <p:ph type="subTitle" idx="1"/>
          </p:nvPr>
        </p:nvSpPr>
        <p:spPr>
          <a:xfrm>
            <a:off x="467915" y="633784"/>
            <a:ext cx="7348373" cy="392415"/>
          </a:xfrm>
          <a:prstGeom prst="rect">
            <a:avLst/>
          </a:prstGeom>
          <a:noFill/>
          <a:ln>
            <a:noFill/>
          </a:ln>
        </p:spPr>
        <p:txBody>
          <a:bodyPr spcFirstLastPara="1" wrap="square" lIns="68575" tIns="34275" rIns="68575" bIns="34275" anchor="t" anchorCtr="0">
            <a:noAutofit/>
          </a:bodyPr>
          <a:lstStyle>
            <a:lvl1pPr lvl="0" algn="l">
              <a:spcBef>
                <a:spcPts val="400"/>
              </a:spcBef>
              <a:spcAft>
                <a:spcPts val="0"/>
              </a:spcAft>
              <a:buClr>
                <a:schemeClr val="accent1"/>
              </a:buClr>
              <a:buSzPts val="2100"/>
              <a:buNone/>
              <a:defRPr sz="2100">
                <a:solidFill>
                  <a:schemeClr val="accent1"/>
                </a:solidFill>
              </a:defRPr>
            </a:lvl1pPr>
            <a:lvl2pPr lvl="1" algn="ctr">
              <a:spcBef>
                <a:spcPts val="300"/>
              </a:spcBef>
              <a:spcAft>
                <a:spcPts val="0"/>
              </a:spcAft>
              <a:buClr>
                <a:srgbClr val="6B7F80"/>
              </a:buClr>
              <a:buSzPts val="1500"/>
              <a:buNone/>
              <a:defRPr sz="1500"/>
            </a:lvl2pPr>
            <a:lvl3pPr lvl="2" algn="ctr">
              <a:spcBef>
                <a:spcPts val="300"/>
              </a:spcBef>
              <a:spcAft>
                <a:spcPts val="0"/>
              </a:spcAft>
              <a:buClr>
                <a:srgbClr val="6B7F80"/>
              </a:buClr>
              <a:buSzPts val="1400"/>
              <a:buNone/>
              <a:defRPr sz="1400"/>
            </a:lvl3pPr>
            <a:lvl4pPr lvl="3" algn="ctr">
              <a:spcBef>
                <a:spcPts val="200"/>
              </a:spcBef>
              <a:spcAft>
                <a:spcPts val="0"/>
              </a:spcAft>
              <a:buClr>
                <a:srgbClr val="6B7F80"/>
              </a:buClr>
              <a:buSzPts val="1200"/>
              <a:buNone/>
              <a:defRPr sz="1200"/>
            </a:lvl4pPr>
            <a:lvl5pPr lvl="4" algn="ctr">
              <a:spcBef>
                <a:spcPts val="200"/>
              </a:spcBef>
              <a:spcAft>
                <a:spcPts val="0"/>
              </a:spcAft>
              <a:buClr>
                <a:srgbClr val="6B7F80"/>
              </a:buClr>
              <a:buSzPts val="1200"/>
              <a:buNone/>
              <a:defRPr sz="1200"/>
            </a:lvl5pPr>
            <a:lvl6pPr lvl="5" algn="ctr">
              <a:spcBef>
                <a:spcPts val="200"/>
              </a:spcBef>
              <a:spcAft>
                <a:spcPts val="0"/>
              </a:spcAft>
              <a:buClr>
                <a:schemeClr val="dk1"/>
              </a:buClr>
              <a:buSzPts val="1200"/>
              <a:buNone/>
              <a:defRPr sz="1200"/>
            </a:lvl6pPr>
            <a:lvl7pPr lvl="6" algn="ctr">
              <a:spcBef>
                <a:spcPts val="200"/>
              </a:spcBef>
              <a:spcAft>
                <a:spcPts val="0"/>
              </a:spcAft>
              <a:buClr>
                <a:schemeClr val="dk1"/>
              </a:buClr>
              <a:buSzPts val="1200"/>
              <a:buNone/>
              <a:defRPr sz="1200"/>
            </a:lvl7pPr>
            <a:lvl8pPr lvl="7" algn="ctr">
              <a:spcBef>
                <a:spcPts val="200"/>
              </a:spcBef>
              <a:spcAft>
                <a:spcPts val="0"/>
              </a:spcAft>
              <a:buClr>
                <a:schemeClr val="dk1"/>
              </a:buClr>
              <a:buSzPts val="1200"/>
              <a:buNone/>
              <a:defRPr sz="1200"/>
            </a:lvl8pPr>
            <a:lvl9pPr lvl="8" algn="ctr">
              <a:spcBef>
                <a:spcPts val="200"/>
              </a:spcBef>
              <a:spcAft>
                <a:spcPts val="0"/>
              </a:spcAft>
              <a:buClr>
                <a:schemeClr val="dk1"/>
              </a:buClr>
              <a:buSzPts val="1200"/>
              <a:buNone/>
              <a:defRPr sz="1200"/>
            </a:lvl9pPr>
          </a:lstStyle>
          <a:p>
            <a:endParaRPr/>
          </a:p>
        </p:txBody>
      </p:sp>
      <p:grpSp>
        <p:nvGrpSpPr>
          <p:cNvPr id="64" name="Google Shape;64;p15"/>
          <p:cNvGrpSpPr/>
          <p:nvPr/>
        </p:nvGrpSpPr>
        <p:grpSpPr>
          <a:xfrm>
            <a:off x="246127" y="4677984"/>
            <a:ext cx="329431" cy="329430"/>
            <a:chOff x="186858" y="6096003"/>
            <a:chExt cx="580550" cy="580549"/>
          </a:xfrm>
        </p:grpSpPr>
        <p:sp>
          <p:nvSpPr>
            <p:cNvPr id="65" name="Google Shape;65;p15"/>
            <p:cNvSpPr/>
            <p:nvPr/>
          </p:nvSpPr>
          <p:spPr>
            <a:xfrm>
              <a:off x="186859" y="6096003"/>
              <a:ext cx="580549" cy="580549"/>
            </a:xfrm>
            <a:prstGeom prst="rect">
              <a:avLst/>
            </a:prstGeom>
            <a:solidFill>
              <a:srgbClr val="011E29">
                <a:alpha val="24705"/>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b="1">
                <a:solidFill>
                  <a:schemeClr val="dk1"/>
                </a:solidFill>
                <a:latin typeface="Calibri"/>
                <a:ea typeface="Calibri"/>
                <a:cs typeface="Calibri"/>
                <a:sym typeface="Calibri"/>
              </a:endParaRPr>
            </a:p>
          </p:txBody>
        </p:sp>
        <p:sp>
          <p:nvSpPr>
            <p:cNvPr id="66" name="Google Shape;66;p15"/>
            <p:cNvSpPr/>
            <p:nvPr/>
          </p:nvSpPr>
          <p:spPr>
            <a:xfrm>
              <a:off x="186858" y="6612049"/>
              <a:ext cx="580549" cy="64503"/>
            </a:xfrm>
            <a:prstGeom prst="rect">
              <a:avLst/>
            </a:prstGeom>
            <a:solidFill>
              <a:srgbClr val="011E29">
                <a:alpha val="24705"/>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grpSp>
      <p:sp>
        <p:nvSpPr>
          <p:cNvPr id="67" name="Google Shape;67;p15"/>
          <p:cNvSpPr txBox="1">
            <a:spLocks noGrp="1"/>
          </p:cNvSpPr>
          <p:nvPr>
            <p:ph type="sldNum" idx="12"/>
          </p:nvPr>
        </p:nvSpPr>
        <p:spPr>
          <a:xfrm>
            <a:off x="246127" y="4677984"/>
            <a:ext cx="329431" cy="292828"/>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100">
                <a:solidFill>
                  <a:schemeClr val="dk1"/>
                </a:solidFill>
                <a:latin typeface="Calibri"/>
                <a:ea typeface="Calibri"/>
                <a:cs typeface="Calibri"/>
                <a:sym typeface="Calibri"/>
              </a:defRPr>
            </a:lvl1pPr>
            <a:lvl2pPr marL="0" marR="0" lvl="1" indent="0" algn="ctr" rtl="0">
              <a:spcBef>
                <a:spcPts val="0"/>
              </a:spcBef>
              <a:buNone/>
              <a:defRPr sz="1100">
                <a:solidFill>
                  <a:schemeClr val="dk1"/>
                </a:solidFill>
                <a:latin typeface="Calibri"/>
                <a:ea typeface="Calibri"/>
                <a:cs typeface="Calibri"/>
                <a:sym typeface="Calibri"/>
              </a:defRPr>
            </a:lvl2pPr>
            <a:lvl3pPr marL="0" marR="0" lvl="2" indent="0" algn="ctr" rtl="0">
              <a:spcBef>
                <a:spcPts val="0"/>
              </a:spcBef>
              <a:buNone/>
              <a:defRPr sz="1100">
                <a:solidFill>
                  <a:schemeClr val="dk1"/>
                </a:solidFill>
                <a:latin typeface="Calibri"/>
                <a:ea typeface="Calibri"/>
                <a:cs typeface="Calibri"/>
                <a:sym typeface="Calibri"/>
              </a:defRPr>
            </a:lvl3pPr>
            <a:lvl4pPr marL="0" marR="0" lvl="3" indent="0" algn="ctr" rtl="0">
              <a:spcBef>
                <a:spcPts val="0"/>
              </a:spcBef>
              <a:buNone/>
              <a:defRPr sz="1100">
                <a:solidFill>
                  <a:schemeClr val="dk1"/>
                </a:solidFill>
                <a:latin typeface="Calibri"/>
                <a:ea typeface="Calibri"/>
                <a:cs typeface="Calibri"/>
                <a:sym typeface="Calibri"/>
              </a:defRPr>
            </a:lvl4pPr>
            <a:lvl5pPr marL="0" marR="0" lvl="4" indent="0" algn="ctr" rtl="0">
              <a:spcBef>
                <a:spcPts val="0"/>
              </a:spcBef>
              <a:buNone/>
              <a:defRPr sz="1100">
                <a:solidFill>
                  <a:schemeClr val="dk1"/>
                </a:solidFill>
                <a:latin typeface="Calibri"/>
                <a:ea typeface="Calibri"/>
                <a:cs typeface="Calibri"/>
                <a:sym typeface="Calibri"/>
              </a:defRPr>
            </a:lvl5pPr>
            <a:lvl6pPr marL="0" marR="0" lvl="5" indent="0" algn="ctr" rtl="0">
              <a:spcBef>
                <a:spcPts val="0"/>
              </a:spcBef>
              <a:buNone/>
              <a:defRPr sz="1100">
                <a:solidFill>
                  <a:schemeClr val="dk1"/>
                </a:solidFill>
                <a:latin typeface="Calibri"/>
                <a:ea typeface="Calibri"/>
                <a:cs typeface="Calibri"/>
                <a:sym typeface="Calibri"/>
              </a:defRPr>
            </a:lvl6pPr>
            <a:lvl7pPr marL="0" marR="0" lvl="6" indent="0" algn="ctr" rtl="0">
              <a:spcBef>
                <a:spcPts val="0"/>
              </a:spcBef>
              <a:buNone/>
              <a:defRPr sz="1100">
                <a:solidFill>
                  <a:schemeClr val="dk1"/>
                </a:solidFill>
                <a:latin typeface="Calibri"/>
                <a:ea typeface="Calibri"/>
                <a:cs typeface="Calibri"/>
                <a:sym typeface="Calibri"/>
              </a:defRPr>
            </a:lvl7pPr>
            <a:lvl8pPr marL="0" marR="0" lvl="7" indent="0" algn="ctr" rtl="0">
              <a:spcBef>
                <a:spcPts val="0"/>
              </a:spcBef>
              <a:buNone/>
              <a:defRPr sz="1100">
                <a:solidFill>
                  <a:schemeClr val="dk1"/>
                </a:solidFill>
                <a:latin typeface="Calibri"/>
                <a:ea typeface="Calibri"/>
                <a:cs typeface="Calibri"/>
                <a:sym typeface="Calibri"/>
              </a:defRPr>
            </a:lvl8pPr>
            <a:lvl9pPr marL="0" marR="0" lvl="8" indent="0" algn="ctr" rtl="0">
              <a:spcBef>
                <a:spcPts val="0"/>
              </a:spcBef>
              <a:buNone/>
              <a:defRPr sz="110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GB"/>
              <a:t>‹#›</a:t>
            </a:fld>
            <a:endParaRPr/>
          </a:p>
        </p:txBody>
      </p:sp>
      <p:pic>
        <p:nvPicPr>
          <p:cNvPr id="68" name="Google Shape;68;p15"/>
          <p:cNvPicPr preferRelativeResize="0"/>
          <p:nvPr/>
        </p:nvPicPr>
        <p:blipFill rotWithShape="1">
          <a:blip r:embed="rId2">
            <a:alphaModFix/>
          </a:blip>
          <a:srcRect r="18500" b="19390"/>
          <a:stretch/>
        </p:blipFill>
        <p:spPr>
          <a:xfrm>
            <a:off x="8322384" y="4330860"/>
            <a:ext cx="821616" cy="812640"/>
          </a:xfrm>
          <a:prstGeom prst="rect">
            <a:avLst/>
          </a:prstGeom>
          <a:noFill/>
          <a:ln>
            <a:noFill/>
          </a:ln>
        </p:spPr>
      </p:pic>
      <p:pic>
        <p:nvPicPr>
          <p:cNvPr id="69" name="Google Shape;69;p15"/>
          <p:cNvPicPr preferRelativeResize="0"/>
          <p:nvPr/>
        </p:nvPicPr>
        <p:blipFill rotWithShape="1">
          <a:blip r:embed="rId3">
            <a:alphaModFix/>
          </a:blip>
          <a:srcRect/>
          <a:stretch/>
        </p:blipFill>
        <p:spPr>
          <a:xfrm>
            <a:off x="7866366" y="172153"/>
            <a:ext cx="1220830" cy="338357"/>
          </a:xfrm>
          <a:prstGeom prst="rect">
            <a:avLst/>
          </a:prstGeom>
          <a:noFill/>
          <a:ln>
            <a:noFill/>
          </a:ln>
        </p:spPr>
      </p:pic>
      <p:sp>
        <p:nvSpPr>
          <p:cNvPr id="70" name="Google Shape;70;p15"/>
          <p:cNvSpPr/>
          <p:nvPr/>
        </p:nvSpPr>
        <p:spPr>
          <a:xfrm>
            <a:off x="7892075" y="71894"/>
            <a:ext cx="1195120" cy="540060"/>
          </a:xfrm>
          <a:prstGeom prst="rect">
            <a:avLst/>
          </a:prstGeom>
          <a:solidFill>
            <a:srgbClr val="011E29">
              <a:alpha val="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 Left">
  <p:cSld name="2_Title - Left">
    <p:bg>
      <p:bgPr>
        <a:solidFill>
          <a:srgbClr val="011E29"/>
        </a:solidFill>
        <a:effectLst/>
      </p:bgPr>
    </p:bg>
    <p:spTree>
      <p:nvGrpSpPr>
        <p:cNvPr id="1" name="Shape 71"/>
        <p:cNvGrpSpPr/>
        <p:nvPr/>
      </p:nvGrpSpPr>
      <p:grpSpPr>
        <a:xfrm>
          <a:off x="0" y="0"/>
          <a:ext cx="0" cy="0"/>
          <a:chOff x="0" y="0"/>
          <a:chExt cx="0" cy="0"/>
        </a:xfrm>
      </p:grpSpPr>
      <p:grpSp>
        <p:nvGrpSpPr>
          <p:cNvPr id="72" name="Google Shape;72;p16"/>
          <p:cNvGrpSpPr/>
          <p:nvPr/>
        </p:nvGrpSpPr>
        <p:grpSpPr>
          <a:xfrm>
            <a:off x="246127" y="4677984"/>
            <a:ext cx="329431" cy="329430"/>
            <a:chOff x="186858" y="6096003"/>
            <a:chExt cx="580550" cy="580549"/>
          </a:xfrm>
        </p:grpSpPr>
        <p:sp>
          <p:nvSpPr>
            <p:cNvPr id="73" name="Google Shape;73;p16"/>
            <p:cNvSpPr/>
            <p:nvPr/>
          </p:nvSpPr>
          <p:spPr>
            <a:xfrm>
              <a:off x="186859" y="6096003"/>
              <a:ext cx="580549" cy="580549"/>
            </a:xfrm>
            <a:prstGeom prst="rect">
              <a:avLst/>
            </a:prstGeom>
            <a:solidFill>
              <a:srgbClr val="011E29">
                <a:alpha val="24705"/>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b="1">
                <a:solidFill>
                  <a:schemeClr val="dk1"/>
                </a:solidFill>
                <a:latin typeface="Calibri"/>
                <a:ea typeface="Calibri"/>
                <a:cs typeface="Calibri"/>
                <a:sym typeface="Calibri"/>
              </a:endParaRPr>
            </a:p>
          </p:txBody>
        </p:sp>
        <p:sp>
          <p:nvSpPr>
            <p:cNvPr id="74" name="Google Shape;74;p16"/>
            <p:cNvSpPr/>
            <p:nvPr/>
          </p:nvSpPr>
          <p:spPr>
            <a:xfrm>
              <a:off x="186858" y="6612049"/>
              <a:ext cx="580549" cy="64503"/>
            </a:xfrm>
            <a:prstGeom prst="rect">
              <a:avLst/>
            </a:prstGeom>
            <a:solidFill>
              <a:srgbClr val="011E29">
                <a:alpha val="24705"/>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grpSp>
      <p:sp>
        <p:nvSpPr>
          <p:cNvPr id="75" name="Google Shape;75;p16"/>
          <p:cNvSpPr txBox="1">
            <a:spLocks noGrp="1"/>
          </p:cNvSpPr>
          <p:nvPr>
            <p:ph type="sldNum" idx="12"/>
          </p:nvPr>
        </p:nvSpPr>
        <p:spPr>
          <a:xfrm>
            <a:off x="246127" y="4677984"/>
            <a:ext cx="329431" cy="292828"/>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100">
                <a:solidFill>
                  <a:schemeClr val="dk1"/>
                </a:solidFill>
                <a:latin typeface="Calibri"/>
                <a:ea typeface="Calibri"/>
                <a:cs typeface="Calibri"/>
                <a:sym typeface="Calibri"/>
              </a:defRPr>
            </a:lvl1pPr>
            <a:lvl2pPr marL="0" marR="0" lvl="1" indent="0" algn="ctr" rtl="0">
              <a:spcBef>
                <a:spcPts val="0"/>
              </a:spcBef>
              <a:buNone/>
              <a:defRPr sz="1100">
                <a:solidFill>
                  <a:schemeClr val="dk1"/>
                </a:solidFill>
                <a:latin typeface="Calibri"/>
                <a:ea typeface="Calibri"/>
                <a:cs typeface="Calibri"/>
                <a:sym typeface="Calibri"/>
              </a:defRPr>
            </a:lvl2pPr>
            <a:lvl3pPr marL="0" marR="0" lvl="2" indent="0" algn="ctr" rtl="0">
              <a:spcBef>
                <a:spcPts val="0"/>
              </a:spcBef>
              <a:buNone/>
              <a:defRPr sz="1100">
                <a:solidFill>
                  <a:schemeClr val="dk1"/>
                </a:solidFill>
                <a:latin typeface="Calibri"/>
                <a:ea typeface="Calibri"/>
                <a:cs typeface="Calibri"/>
                <a:sym typeface="Calibri"/>
              </a:defRPr>
            </a:lvl3pPr>
            <a:lvl4pPr marL="0" marR="0" lvl="3" indent="0" algn="ctr" rtl="0">
              <a:spcBef>
                <a:spcPts val="0"/>
              </a:spcBef>
              <a:buNone/>
              <a:defRPr sz="1100">
                <a:solidFill>
                  <a:schemeClr val="dk1"/>
                </a:solidFill>
                <a:latin typeface="Calibri"/>
                <a:ea typeface="Calibri"/>
                <a:cs typeface="Calibri"/>
                <a:sym typeface="Calibri"/>
              </a:defRPr>
            </a:lvl4pPr>
            <a:lvl5pPr marL="0" marR="0" lvl="4" indent="0" algn="ctr" rtl="0">
              <a:spcBef>
                <a:spcPts val="0"/>
              </a:spcBef>
              <a:buNone/>
              <a:defRPr sz="1100">
                <a:solidFill>
                  <a:schemeClr val="dk1"/>
                </a:solidFill>
                <a:latin typeface="Calibri"/>
                <a:ea typeface="Calibri"/>
                <a:cs typeface="Calibri"/>
                <a:sym typeface="Calibri"/>
              </a:defRPr>
            </a:lvl5pPr>
            <a:lvl6pPr marL="0" marR="0" lvl="5" indent="0" algn="ctr" rtl="0">
              <a:spcBef>
                <a:spcPts val="0"/>
              </a:spcBef>
              <a:buNone/>
              <a:defRPr sz="1100">
                <a:solidFill>
                  <a:schemeClr val="dk1"/>
                </a:solidFill>
                <a:latin typeface="Calibri"/>
                <a:ea typeface="Calibri"/>
                <a:cs typeface="Calibri"/>
                <a:sym typeface="Calibri"/>
              </a:defRPr>
            </a:lvl6pPr>
            <a:lvl7pPr marL="0" marR="0" lvl="6" indent="0" algn="ctr" rtl="0">
              <a:spcBef>
                <a:spcPts val="0"/>
              </a:spcBef>
              <a:buNone/>
              <a:defRPr sz="1100">
                <a:solidFill>
                  <a:schemeClr val="dk1"/>
                </a:solidFill>
                <a:latin typeface="Calibri"/>
                <a:ea typeface="Calibri"/>
                <a:cs typeface="Calibri"/>
                <a:sym typeface="Calibri"/>
              </a:defRPr>
            </a:lvl7pPr>
            <a:lvl8pPr marL="0" marR="0" lvl="7" indent="0" algn="ctr" rtl="0">
              <a:spcBef>
                <a:spcPts val="0"/>
              </a:spcBef>
              <a:buNone/>
              <a:defRPr sz="1100">
                <a:solidFill>
                  <a:schemeClr val="dk1"/>
                </a:solidFill>
                <a:latin typeface="Calibri"/>
                <a:ea typeface="Calibri"/>
                <a:cs typeface="Calibri"/>
                <a:sym typeface="Calibri"/>
              </a:defRPr>
            </a:lvl8pPr>
            <a:lvl9pPr marL="0" marR="0" lvl="8" indent="0" algn="ctr" rtl="0">
              <a:spcBef>
                <a:spcPts val="0"/>
              </a:spcBef>
              <a:buNone/>
              <a:defRPr sz="110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GB"/>
              <a:t>‹#›</a:t>
            </a:fld>
            <a:endParaRPr/>
          </a:p>
        </p:txBody>
      </p:sp>
      <p:pic>
        <p:nvPicPr>
          <p:cNvPr id="76" name="Google Shape;76;p16"/>
          <p:cNvPicPr preferRelativeResize="0"/>
          <p:nvPr/>
        </p:nvPicPr>
        <p:blipFill rotWithShape="1">
          <a:blip r:embed="rId2">
            <a:alphaModFix/>
          </a:blip>
          <a:srcRect r="18500" b="19390"/>
          <a:stretch/>
        </p:blipFill>
        <p:spPr>
          <a:xfrm>
            <a:off x="8322384" y="4330860"/>
            <a:ext cx="821616" cy="81264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ransition" type="title">
  <p:cSld name="TITLE">
    <p:bg>
      <p:bgPr>
        <a:solidFill>
          <a:srgbClr val="011E29"/>
        </a:solid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spcBef>
                <a:spcPts val="0"/>
              </a:spcBef>
              <a:spcAft>
                <a:spcPts val="0"/>
              </a:spcAft>
              <a:buClr>
                <a:schemeClr val="lt1"/>
              </a:buClr>
              <a:buSzPts val="4500"/>
              <a:buFont typeface="Open Sans"/>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9" name="Google Shape;79;p17"/>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Autofit/>
          </a:bodyPr>
          <a:lstStyle>
            <a:lvl1pPr lvl="0" algn="ctr">
              <a:spcBef>
                <a:spcPts val="500"/>
              </a:spcBef>
              <a:spcAft>
                <a:spcPts val="0"/>
              </a:spcAft>
              <a:buClr>
                <a:srgbClr val="72B4E0"/>
              </a:buClr>
              <a:buSzPts val="2400"/>
              <a:buNone/>
              <a:defRPr sz="2400">
                <a:solidFill>
                  <a:srgbClr val="72B4E0"/>
                </a:solidFill>
              </a:defRPr>
            </a:lvl1pPr>
            <a:lvl2pPr lvl="1" algn="ctr">
              <a:spcBef>
                <a:spcPts val="300"/>
              </a:spcBef>
              <a:spcAft>
                <a:spcPts val="0"/>
              </a:spcAft>
              <a:buClr>
                <a:srgbClr val="6B7F80"/>
              </a:buClr>
              <a:buSzPts val="1500"/>
              <a:buNone/>
              <a:defRPr sz="1500"/>
            </a:lvl2pPr>
            <a:lvl3pPr lvl="2" algn="ctr">
              <a:spcBef>
                <a:spcPts val="300"/>
              </a:spcBef>
              <a:spcAft>
                <a:spcPts val="0"/>
              </a:spcAft>
              <a:buClr>
                <a:srgbClr val="6B7F80"/>
              </a:buClr>
              <a:buSzPts val="1400"/>
              <a:buNone/>
              <a:defRPr sz="1400"/>
            </a:lvl3pPr>
            <a:lvl4pPr lvl="3" algn="ctr">
              <a:spcBef>
                <a:spcPts val="200"/>
              </a:spcBef>
              <a:spcAft>
                <a:spcPts val="0"/>
              </a:spcAft>
              <a:buClr>
                <a:srgbClr val="6B7F80"/>
              </a:buClr>
              <a:buSzPts val="1200"/>
              <a:buNone/>
              <a:defRPr sz="1200"/>
            </a:lvl4pPr>
            <a:lvl5pPr lvl="4" algn="ctr">
              <a:spcBef>
                <a:spcPts val="200"/>
              </a:spcBef>
              <a:spcAft>
                <a:spcPts val="0"/>
              </a:spcAft>
              <a:buClr>
                <a:srgbClr val="6B7F80"/>
              </a:buClr>
              <a:buSzPts val="1200"/>
              <a:buNone/>
              <a:defRPr sz="1200"/>
            </a:lvl5pPr>
            <a:lvl6pPr lvl="5" algn="ctr">
              <a:spcBef>
                <a:spcPts val="200"/>
              </a:spcBef>
              <a:spcAft>
                <a:spcPts val="0"/>
              </a:spcAft>
              <a:buClr>
                <a:schemeClr val="dk1"/>
              </a:buClr>
              <a:buSzPts val="1200"/>
              <a:buNone/>
              <a:defRPr sz="1200"/>
            </a:lvl6pPr>
            <a:lvl7pPr lvl="6" algn="ctr">
              <a:spcBef>
                <a:spcPts val="200"/>
              </a:spcBef>
              <a:spcAft>
                <a:spcPts val="0"/>
              </a:spcAft>
              <a:buClr>
                <a:schemeClr val="dk1"/>
              </a:buClr>
              <a:buSzPts val="1200"/>
              <a:buNone/>
              <a:defRPr sz="1200"/>
            </a:lvl7pPr>
            <a:lvl8pPr lvl="7" algn="ctr">
              <a:spcBef>
                <a:spcPts val="200"/>
              </a:spcBef>
              <a:spcAft>
                <a:spcPts val="0"/>
              </a:spcAft>
              <a:buClr>
                <a:schemeClr val="dk1"/>
              </a:buClr>
              <a:buSzPts val="1200"/>
              <a:buNone/>
              <a:defRPr sz="1200"/>
            </a:lvl8pPr>
            <a:lvl9pPr lvl="8" algn="ctr">
              <a:spcBef>
                <a:spcPts val="200"/>
              </a:spcBef>
              <a:spcAft>
                <a:spcPts val="0"/>
              </a:spcAft>
              <a:buClr>
                <a:schemeClr val="dk1"/>
              </a:buClr>
              <a:buSzPts val="1200"/>
              <a:buNone/>
              <a:defRPr sz="1200"/>
            </a:lvl9pPr>
          </a:lstStyle>
          <a:p>
            <a:endParaRPr/>
          </a:p>
        </p:txBody>
      </p:sp>
      <p:sp>
        <p:nvSpPr>
          <p:cNvPr id="80" name="Google Shape;80;p17"/>
          <p:cNvSpPr/>
          <p:nvPr/>
        </p:nvSpPr>
        <p:spPr>
          <a:xfrm>
            <a:off x="0" y="4515966"/>
            <a:ext cx="9144000" cy="627534"/>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81" name="Google Shape;81;p17">
            <a:hlinkClick r:id="rId2"/>
          </p:cNvPr>
          <p:cNvPicPr preferRelativeResize="0"/>
          <p:nvPr/>
        </p:nvPicPr>
        <p:blipFill rotWithShape="1">
          <a:blip r:embed="rId3">
            <a:alphaModFix/>
          </a:blip>
          <a:srcRect/>
          <a:stretch/>
        </p:blipFill>
        <p:spPr>
          <a:xfrm>
            <a:off x="7650342" y="4660554"/>
            <a:ext cx="1220830" cy="338357"/>
          </a:xfrm>
          <a:prstGeom prst="rect">
            <a:avLst/>
          </a:prstGeom>
          <a:noFill/>
          <a:ln>
            <a:noFill/>
          </a:ln>
        </p:spPr>
      </p:pic>
      <p:pic>
        <p:nvPicPr>
          <p:cNvPr id="82" name="Google Shape;82;p17"/>
          <p:cNvPicPr preferRelativeResize="0"/>
          <p:nvPr/>
        </p:nvPicPr>
        <p:blipFill rotWithShape="1">
          <a:blip r:embed="rId4">
            <a:alphaModFix/>
          </a:blip>
          <a:srcRect r="18500" b="19390"/>
          <a:stretch/>
        </p:blipFill>
        <p:spPr>
          <a:xfrm>
            <a:off x="8322384" y="3703326"/>
            <a:ext cx="821616" cy="812640"/>
          </a:xfrm>
          <a:prstGeom prst="rect">
            <a:avLst/>
          </a:prstGeom>
          <a:noFill/>
          <a:ln>
            <a:noFill/>
          </a:ln>
        </p:spPr>
      </p:pic>
      <p:grpSp>
        <p:nvGrpSpPr>
          <p:cNvPr id="83" name="Google Shape;83;p17"/>
          <p:cNvGrpSpPr/>
          <p:nvPr/>
        </p:nvGrpSpPr>
        <p:grpSpPr>
          <a:xfrm>
            <a:off x="6528597" y="4752594"/>
            <a:ext cx="1103235" cy="230833"/>
            <a:chOff x="8616280" y="6285754"/>
            <a:chExt cx="1470980" cy="307777"/>
          </a:xfrm>
        </p:grpSpPr>
        <p:sp>
          <p:nvSpPr>
            <p:cNvPr id="84" name="Google Shape;84;p17"/>
            <p:cNvSpPr txBox="1"/>
            <p:nvPr/>
          </p:nvSpPr>
          <p:spPr>
            <a:xfrm>
              <a:off x="8616280" y="6285754"/>
              <a:ext cx="1470980" cy="30777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1100">
                  <a:solidFill>
                    <a:schemeClr val="dk1"/>
                  </a:solidFill>
                  <a:latin typeface="Calibri"/>
                  <a:ea typeface="Calibri"/>
                  <a:cs typeface="Calibri"/>
                  <a:sym typeface="Calibri"/>
                </a:rPr>
                <a:t>Made with       by </a:t>
              </a:r>
              <a:endParaRPr sz="1100"/>
            </a:p>
          </p:txBody>
        </p:sp>
        <p:sp>
          <p:nvSpPr>
            <p:cNvPr id="85" name="Google Shape;85;p17"/>
            <p:cNvSpPr/>
            <p:nvPr/>
          </p:nvSpPr>
          <p:spPr>
            <a:xfrm>
              <a:off x="9544347" y="637450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000"/>
                <a:buFont typeface="Calibri"/>
                <a:buNone/>
              </a:pPr>
              <a:endParaRPr sz="1000" b="0" i="0" u="none" strike="noStrike" cap="none">
                <a:solidFill>
                  <a:srgbClr val="FFFFFF"/>
                </a:solidFill>
                <a:latin typeface="Calibri"/>
                <a:ea typeface="Calibri"/>
                <a:cs typeface="Calibri"/>
                <a:sym typeface="Calibri"/>
              </a:endParaRPr>
            </a:p>
          </p:txBody>
        </p:sp>
      </p:grpSp>
      <p:sp>
        <p:nvSpPr>
          <p:cNvPr id="86" name="Google Shape;86;p17"/>
          <p:cNvSpPr/>
          <p:nvPr/>
        </p:nvSpPr>
        <p:spPr>
          <a:xfrm>
            <a:off x="8121482" y="2476325"/>
            <a:ext cx="150362" cy="150363"/>
          </a:xfrm>
          <a:custGeom>
            <a:avLst/>
            <a:gdLst/>
            <a:ahLst/>
            <a:cxnLst/>
            <a:rect l="l" t="t"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 name="Google Shape;87;p17"/>
          <p:cNvSpPr/>
          <p:nvPr/>
        </p:nvSpPr>
        <p:spPr>
          <a:xfrm>
            <a:off x="2789802" y="1049787"/>
            <a:ext cx="150362" cy="150363"/>
          </a:xfrm>
          <a:custGeom>
            <a:avLst/>
            <a:gdLst/>
            <a:ahLst/>
            <a:cxnLst/>
            <a:rect l="l" t="t"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 name="Google Shape;88;p17"/>
          <p:cNvSpPr/>
          <p:nvPr/>
        </p:nvSpPr>
        <p:spPr>
          <a:xfrm>
            <a:off x="1067819" y="1978550"/>
            <a:ext cx="150362" cy="150363"/>
          </a:xfrm>
          <a:custGeom>
            <a:avLst/>
            <a:gdLst/>
            <a:ahLst/>
            <a:cxnLst/>
            <a:rect l="l" t="t"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 name="Google Shape;89;p17"/>
          <p:cNvSpPr/>
          <p:nvPr/>
        </p:nvSpPr>
        <p:spPr>
          <a:xfrm>
            <a:off x="1218180" y="3295847"/>
            <a:ext cx="275477" cy="275480"/>
          </a:xfrm>
          <a:custGeom>
            <a:avLst/>
            <a:gdLst/>
            <a:ahLst/>
            <a:cxnLst/>
            <a:rect l="l" t="t"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 name="Google Shape;90;p17"/>
          <p:cNvSpPr/>
          <p:nvPr/>
        </p:nvSpPr>
        <p:spPr>
          <a:xfrm>
            <a:off x="2357754" y="3805610"/>
            <a:ext cx="275477" cy="275480"/>
          </a:xfrm>
          <a:custGeom>
            <a:avLst/>
            <a:gdLst/>
            <a:ahLst/>
            <a:cxnLst/>
            <a:rect l="l" t="t"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 name="Google Shape;91;p17"/>
          <p:cNvSpPr/>
          <p:nvPr/>
        </p:nvSpPr>
        <p:spPr>
          <a:xfrm>
            <a:off x="8559442" y="249493"/>
            <a:ext cx="171020" cy="162018"/>
          </a:xfrm>
          <a:custGeom>
            <a:avLst/>
            <a:gdLst/>
            <a:ahLst/>
            <a:cxnLst/>
            <a:rect l="l" t="t"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 name="Google Shape;92;p17"/>
          <p:cNvSpPr/>
          <p:nvPr/>
        </p:nvSpPr>
        <p:spPr>
          <a:xfrm>
            <a:off x="5922150" y="273434"/>
            <a:ext cx="171020" cy="162018"/>
          </a:xfrm>
          <a:custGeom>
            <a:avLst/>
            <a:gdLst/>
            <a:ahLst/>
            <a:cxnLst/>
            <a:rect l="l" t="t"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 name="Google Shape;93;p17"/>
          <p:cNvSpPr/>
          <p:nvPr/>
        </p:nvSpPr>
        <p:spPr>
          <a:xfrm>
            <a:off x="7228613" y="3412097"/>
            <a:ext cx="287726" cy="287729"/>
          </a:xfrm>
          <a:custGeom>
            <a:avLst/>
            <a:gdLst/>
            <a:ahLst/>
            <a:cxnLst/>
            <a:rect l="l" t="t"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 name="Google Shape;94;p17"/>
          <p:cNvSpPr/>
          <p:nvPr/>
        </p:nvSpPr>
        <p:spPr>
          <a:xfrm>
            <a:off x="269674" y="123782"/>
            <a:ext cx="287726" cy="287729"/>
          </a:xfrm>
          <a:custGeom>
            <a:avLst/>
            <a:gdLst/>
            <a:ahLst/>
            <a:cxnLst/>
            <a:rect l="l" t="t"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 name="Google Shape;95;p17"/>
          <p:cNvSpPr/>
          <p:nvPr/>
        </p:nvSpPr>
        <p:spPr>
          <a:xfrm>
            <a:off x="8036473" y="4287899"/>
            <a:ext cx="83479" cy="83478"/>
          </a:xfrm>
          <a:custGeom>
            <a:avLst/>
            <a:gdLst/>
            <a:ahLst/>
            <a:cxnLst/>
            <a:rect l="l" t="t" r="r" b="b"/>
            <a:pathLst>
              <a:path w="21600" h="21600" extrusionOk="0">
                <a:moveTo>
                  <a:pt x="10889" y="0"/>
                </a:moveTo>
                <a:lnTo>
                  <a:pt x="13388" y="8211"/>
                </a:lnTo>
                <a:lnTo>
                  <a:pt x="21600" y="10711"/>
                </a:lnTo>
                <a:lnTo>
                  <a:pt x="13388" y="13389"/>
                </a:lnTo>
                <a:lnTo>
                  <a:pt x="10889" y="21600"/>
                </a:lnTo>
                <a:lnTo>
                  <a:pt x="8390" y="13389"/>
                </a:lnTo>
                <a:lnTo>
                  <a:pt x="0" y="10711"/>
                </a:lnTo>
                <a:lnTo>
                  <a:pt x="8390" y="8211"/>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 name="Google Shape;96;p17"/>
          <p:cNvSpPr/>
          <p:nvPr/>
        </p:nvSpPr>
        <p:spPr>
          <a:xfrm>
            <a:off x="5352594" y="4299644"/>
            <a:ext cx="83476" cy="83479"/>
          </a:xfrm>
          <a:custGeom>
            <a:avLst/>
            <a:gdLst/>
            <a:ahLst/>
            <a:cxnLst/>
            <a:rect l="l" t="t" r="r" b="b"/>
            <a:pathLst>
              <a:path w="21600" h="21600" extrusionOk="0">
                <a:moveTo>
                  <a:pt x="10889" y="0"/>
                </a:moveTo>
                <a:lnTo>
                  <a:pt x="13389" y="8212"/>
                </a:lnTo>
                <a:lnTo>
                  <a:pt x="21600" y="10711"/>
                </a:lnTo>
                <a:lnTo>
                  <a:pt x="13389" y="13210"/>
                </a:lnTo>
                <a:lnTo>
                  <a:pt x="10889" y="21600"/>
                </a:lnTo>
                <a:lnTo>
                  <a:pt x="8211" y="13210"/>
                </a:lnTo>
                <a:lnTo>
                  <a:pt x="0" y="10711"/>
                </a:lnTo>
                <a:lnTo>
                  <a:pt x="8211"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 name="Google Shape;97;p17"/>
          <p:cNvSpPr/>
          <p:nvPr/>
        </p:nvSpPr>
        <p:spPr>
          <a:xfrm>
            <a:off x="413537" y="4215050"/>
            <a:ext cx="166267" cy="166956"/>
          </a:xfrm>
          <a:custGeom>
            <a:avLst/>
            <a:gdLst/>
            <a:ahLst/>
            <a:cxnLst/>
            <a:rect l="l" t="t" r="r" b="b"/>
            <a:pathLst>
              <a:path w="21600" h="21600" extrusionOk="0">
                <a:moveTo>
                  <a:pt x="10755" y="0"/>
                </a:moveTo>
                <a:lnTo>
                  <a:pt x="13355" y="8212"/>
                </a:lnTo>
                <a:lnTo>
                  <a:pt x="21600" y="10800"/>
                </a:lnTo>
                <a:lnTo>
                  <a:pt x="13355" y="13299"/>
                </a:lnTo>
                <a:lnTo>
                  <a:pt x="10755" y="21600"/>
                </a:lnTo>
                <a:lnTo>
                  <a:pt x="8246" y="13299"/>
                </a:lnTo>
                <a:lnTo>
                  <a:pt x="0" y="10800"/>
                </a:lnTo>
                <a:lnTo>
                  <a:pt x="8246"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Left">
  <p:cSld name="Title - Left">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467915" y="102870"/>
            <a:ext cx="7348373" cy="53091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2F3A46"/>
              </a:buClr>
              <a:buSzPts val="3000"/>
              <a:buFont typeface="Open Sans"/>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0" name="Google Shape;100;p18"/>
          <p:cNvSpPr txBox="1">
            <a:spLocks noGrp="1"/>
          </p:cNvSpPr>
          <p:nvPr>
            <p:ph type="subTitle" idx="1"/>
          </p:nvPr>
        </p:nvSpPr>
        <p:spPr>
          <a:xfrm>
            <a:off x="467915" y="633784"/>
            <a:ext cx="7348373" cy="392415"/>
          </a:xfrm>
          <a:prstGeom prst="rect">
            <a:avLst/>
          </a:prstGeom>
          <a:noFill/>
          <a:ln>
            <a:noFill/>
          </a:ln>
        </p:spPr>
        <p:txBody>
          <a:bodyPr spcFirstLastPara="1" wrap="square" lIns="68575" tIns="34275" rIns="68575" bIns="34275" anchor="t" anchorCtr="0">
            <a:noAutofit/>
          </a:bodyPr>
          <a:lstStyle>
            <a:lvl1pPr lvl="0" algn="l">
              <a:spcBef>
                <a:spcPts val="400"/>
              </a:spcBef>
              <a:spcAft>
                <a:spcPts val="0"/>
              </a:spcAft>
              <a:buClr>
                <a:schemeClr val="accent1"/>
              </a:buClr>
              <a:buSzPts val="2100"/>
              <a:buNone/>
              <a:defRPr sz="2100">
                <a:solidFill>
                  <a:schemeClr val="accent1"/>
                </a:solidFill>
              </a:defRPr>
            </a:lvl1pPr>
            <a:lvl2pPr lvl="1" algn="ctr">
              <a:spcBef>
                <a:spcPts val="300"/>
              </a:spcBef>
              <a:spcAft>
                <a:spcPts val="0"/>
              </a:spcAft>
              <a:buClr>
                <a:srgbClr val="6B7F80"/>
              </a:buClr>
              <a:buSzPts val="1500"/>
              <a:buNone/>
              <a:defRPr sz="1500"/>
            </a:lvl2pPr>
            <a:lvl3pPr lvl="2" algn="ctr">
              <a:spcBef>
                <a:spcPts val="300"/>
              </a:spcBef>
              <a:spcAft>
                <a:spcPts val="0"/>
              </a:spcAft>
              <a:buClr>
                <a:srgbClr val="6B7F80"/>
              </a:buClr>
              <a:buSzPts val="1400"/>
              <a:buNone/>
              <a:defRPr sz="1400"/>
            </a:lvl3pPr>
            <a:lvl4pPr lvl="3" algn="ctr">
              <a:spcBef>
                <a:spcPts val="200"/>
              </a:spcBef>
              <a:spcAft>
                <a:spcPts val="0"/>
              </a:spcAft>
              <a:buClr>
                <a:srgbClr val="6B7F80"/>
              </a:buClr>
              <a:buSzPts val="1200"/>
              <a:buNone/>
              <a:defRPr sz="1200"/>
            </a:lvl4pPr>
            <a:lvl5pPr lvl="4" algn="ctr">
              <a:spcBef>
                <a:spcPts val="200"/>
              </a:spcBef>
              <a:spcAft>
                <a:spcPts val="0"/>
              </a:spcAft>
              <a:buClr>
                <a:srgbClr val="6B7F80"/>
              </a:buClr>
              <a:buSzPts val="1200"/>
              <a:buNone/>
              <a:defRPr sz="1200"/>
            </a:lvl5pPr>
            <a:lvl6pPr lvl="5" algn="ctr">
              <a:spcBef>
                <a:spcPts val="200"/>
              </a:spcBef>
              <a:spcAft>
                <a:spcPts val="0"/>
              </a:spcAft>
              <a:buClr>
                <a:schemeClr val="dk1"/>
              </a:buClr>
              <a:buSzPts val="1200"/>
              <a:buNone/>
              <a:defRPr sz="1200"/>
            </a:lvl6pPr>
            <a:lvl7pPr lvl="6" algn="ctr">
              <a:spcBef>
                <a:spcPts val="200"/>
              </a:spcBef>
              <a:spcAft>
                <a:spcPts val="0"/>
              </a:spcAft>
              <a:buClr>
                <a:schemeClr val="dk1"/>
              </a:buClr>
              <a:buSzPts val="1200"/>
              <a:buNone/>
              <a:defRPr sz="1200"/>
            </a:lvl7pPr>
            <a:lvl8pPr lvl="7" algn="ctr">
              <a:spcBef>
                <a:spcPts val="200"/>
              </a:spcBef>
              <a:spcAft>
                <a:spcPts val="0"/>
              </a:spcAft>
              <a:buClr>
                <a:schemeClr val="dk1"/>
              </a:buClr>
              <a:buSzPts val="1200"/>
              <a:buNone/>
              <a:defRPr sz="1200"/>
            </a:lvl8pPr>
            <a:lvl9pPr lvl="8" algn="ctr">
              <a:spcBef>
                <a:spcPts val="200"/>
              </a:spcBef>
              <a:spcAft>
                <a:spcPts val="0"/>
              </a:spcAft>
              <a:buClr>
                <a:schemeClr val="dk1"/>
              </a:buClr>
              <a:buSzPts val="1200"/>
              <a:buNone/>
              <a:defRPr sz="1200"/>
            </a:lvl9pPr>
          </a:lstStyle>
          <a:p>
            <a:endParaRPr/>
          </a:p>
        </p:txBody>
      </p:sp>
      <p:grpSp>
        <p:nvGrpSpPr>
          <p:cNvPr id="101" name="Google Shape;101;p18"/>
          <p:cNvGrpSpPr/>
          <p:nvPr/>
        </p:nvGrpSpPr>
        <p:grpSpPr>
          <a:xfrm>
            <a:off x="246127" y="4677984"/>
            <a:ext cx="329431" cy="329430"/>
            <a:chOff x="186858" y="6096003"/>
            <a:chExt cx="580550" cy="580549"/>
          </a:xfrm>
        </p:grpSpPr>
        <p:sp>
          <p:nvSpPr>
            <p:cNvPr id="102" name="Google Shape;102;p18"/>
            <p:cNvSpPr/>
            <p:nvPr/>
          </p:nvSpPr>
          <p:spPr>
            <a:xfrm>
              <a:off x="186859" y="6096003"/>
              <a:ext cx="580549" cy="580549"/>
            </a:xfrm>
            <a:prstGeom prst="rect">
              <a:avLst/>
            </a:prstGeom>
            <a:solidFill>
              <a:srgbClr val="BFBFBF">
                <a:alpha val="24705"/>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b="1">
                <a:solidFill>
                  <a:schemeClr val="lt1"/>
                </a:solidFill>
                <a:latin typeface="Calibri"/>
                <a:ea typeface="Calibri"/>
                <a:cs typeface="Calibri"/>
                <a:sym typeface="Calibri"/>
              </a:endParaRPr>
            </a:p>
          </p:txBody>
        </p:sp>
        <p:sp>
          <p:nvSpPr>
            <p:cNvPr id="103" name="Google Shape;103;p18"/>
            <p:cNvSpPr/>
            <p:nvPr/>
          </p:nvSpPr>
          <p:spPr>
            <a:xfrm>
              <a:off x="186858" y="6612049"/>
              <a:ext cx="580549" cy="64503"/>
            </a:xfrm>
            <a:prstGeom prst="rect">
              <a:avLst/>
            </a:prstGeom>
            <a:solidFill>
              <a:srgbClr val="BFBFBF">
                <a:alpha val="24705"/>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04" name="Google Shape;104;p18"/>
          <p:cNvSpPr txBox="1">
            <a:spLocks noGrp="1"/>
          </p:cNvSpPr>
          <p:nvPr>
            <p:ph type="sldNum" idx="12"/>
          </p:nvPr>
        </p:nvSpPr>
        <p:spPr>
          <a:xfrm>
            <a:off x="246127" y="4677984"/>
            <a:ext cx="329431" cy="292828"/>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100">
                <a:solidFill>
                  <a:srgbClr val="2F3A46"/>
                </a:solidFill>
                <a:latin typeface="Calibri"/>
                <a:ea typeface="Calibri"/>
                <a:cs typeface="Calibri"/>
                <a:sym typeface="Calibri"/>
              </a:defRPr>
            </a:lvl1pPr>
            <a:lvl2pPr marL="0" marR="0" lvl="1" indent="0" algn="ctr" rtl="0">
              <a:spcBef>
                <a:spcPts val="0"/>
              </a:spcBef>
              <a:buNone/>
              <a:defRPr sz="1100">
                <a:solidFill>
                  <a:srgbClr val="2F3A46"/>
                </a:solidFill>
                <a:latin typeface="Calibri"/>
                <a:ea typeface="Calibri"/>
                <a:cs typeface="Calibri"/>
                <a:sym typeface="Calibri"/>
              </a:defRPr>
            </a:lvl2pPr>
            <a:lvl3pPr marL="0" marR="0" lvl="2" indent="0" algn="ctr" rtl="0">
              <a:spcBef>
                <a:spcPts val="0"/>
              </a:spcBef>
              <a:buNone/>
              <a:defRPr sz="1100">
                <a:solidFill>
                  <a:srgbClr val="2F3A46"/>
                </a:solidFill>
                <a:latin typeface="Calibri"/>
                <a:ea typeface="Calibri"/>
                <a:cs typeface="Calibri"/>
                <a:sym typeface="Calibri"/>
              </a:defRPr>
            </a:lvl3pPr>
            <a:lvl4pPr marL="0" marR="0" lvl="3" indent="0" algn="ctr" rtl="0">
              <a:spcBef>
                <a:spcPts val="0"/>
              </a:spcBef>
              <a:buNone/>
              <a:defRPr sz="1100">
                <a:solidFill>
                  <a:srgbClr val="2F3A46"/>
                </a:solidFill>
                <a:latin typeface="Calibri"/>
                <a:ea typeface="Calibri"/>
                <a:cs typeface="Calibri"/>
                <a:sym typeface="Calibri"/>
              </a:defRPr>
            </a:lvl4pPr>
            <a:lvl5pPr marL="0" marR="0" lvl="4" indent="0" algn="ctr" rtl="0">
              <a:spcBef>
                <a:spcPts val="0"/>
              </a:spcBef>
              <a:buNone/>
              <a:defRPr sz="1100">
                <a:solidFill>
                  <a:srgbClr val="2F3A46"/>
                </a:solidFill>
                <a:latin typeface="Calibri"/>
                <a:ea typeface="Calibri"/>
                <a:cs typeface="Calibri"/>
                <a:sym typeface="Calibri"/>
              </a:defRPr>
            </a:lvl5pPr>
            <a:lvl6pPr marL="0" marR="0" lvl="5" indent="0" algn="ctr" rtl="0">
              <a:spcBef>
                <a:spcPts val="0"/>
              </a:spcBef>
              <a:buNone/>
              <a:defRPr sz="1100">
                <a:solidFill>
                  <a:srgbClr val="2F3A46"/>
                </a:solidFill>
                <a:latin typeface="Calibri"/>
                <a:ea typeface="Calibri"/>
                <a:cs typeface="Calibri"/>
                <a:sym typeface="Calibri"/>
              </a:defRPr>
            </a:lvl6pPr>
            <a:lvl7pPr marL="0" marR="0" lvl="6" indent="0" algn="ctr" rtl="0">
              <a:spcBef>
                <a:spcPts val="0"/>
              </a:spcBef>
              <a:buNone/>
              <a:defRPr sz="1100">
                <a:solidFill>
                  <a:srgbClr val="2F3A46"/>
                </a:solidFill>
                <a:latin typeface="Calibri"/>
                <a:ea typeface="Calibri"/>
                <a:cs typeface="Calibri"/>
                <a:sym typeface="Calibri"/>
              </a:defRPr>
            </a:lvl7pPr>
            <a:lvl8pPr marL="0" marR="0" lvl="7" indent="0" algn="ctr" rtl="0">
              <a:spcBef>
                <a:spcPts val="0"/>
              </a:spcBef>
              <a:buNone/>
              <a:defRPr sz="1100">
                <a:solidFill>
                  <a:srgbClr val="2F3A46"/>
                </a:solidFill>
                <a:latin typeface="Calibri"/>
                <a:ea typeface="Calibri"/>
                <a:cs typeface="Calibri"/>
                <a:sym typeface="Calibri"/>
              </a:defRPr>
            </a:lvl8pPr>
            <a:lvl9pPr marL="0" marR="0" lvl="8" indent="0" algn="ctr" rtl="0">
              <a:spcBef>
                <a:spcPts val="0"/>
              </a:spcBef>
              <a:buNone/>
              <a:defRPr sz="1100">
                <a:solidFill>
                  <a:srgbClr val="2F3A46"/>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GB"/>
              <a:t>‹#›</a:t>
            </a:fld>
            <a:endParaRPr/>
          </a:p>
        </p:txBody>
      </p:sp>
      <p:pic>
        <p:nvPicPr>
          <p:cNvPr id="105" name="Google Shape;105;p18"/>
          <p:cNvPicPr preferRelativeResize="0"/>
          <p:nvPr/>
        </p:nvPicPr>
        <p:blipFill rotWithShape="1">
          <a:blip r:embed="rId2">
            <a:alphaModFix/>
          </a:blip>
          <a:srcRect r="18500" b="19390"/>
          <a:stretch/>
        </p:blipFill>
        <p:spPr>
          <a:xfrm>
            <a:off x="8322384" y="4330860"/>
            <a:ext cx="821616" cy="812640"/>
          </a:xfrm>
          <a:prstGeom prst="rect">
            <a:avLst/>
          </a:prstGeom>
          <a:noFill/>
          <a:ln>
            <a:noFill/>
          </a:ln>
        </p:spPr>
      </p:pic>
      <p:pic>
        <p:nvPicPr>
          <p:cNvPr id="106" name="Google Shape;106;p18"/>
          <p:cNvPicPr preferRelativeResize="0"/>
          <p:nvPr/>
        </p:nvPicPr>
        <p:blipFill rotWithShape="1">
          <a:blip r:embed="rId3">
            <a:alphaModFix/>
          </a:blip>
          <a:srcRect/>
          <a:stretch/>
        </p:blipFill>
        <p:spPr>
          <a:xfrm>
            <a:off x="7866366" y="172153"/>
            <a:ext cx="1220830" cy="338357"/>
          </a:xfrm>
          <a:prstGeom prst="rect">
            <a:avLst/>
          </a:prstGeom>
          <a:noFill/>
          <a:ln>
            <a:noFill/>
          </a:ln>
        </p:spPr>
      </p:pic>
      <p:sp>
        <p:nvSpPr>
          <p:cNvPr id="107" name="Google Shape;107;p18"/>
          <p:cNvSpPr/>
          <p:nvPr/>
        </p:nvSpPr>
        <p:spPr>
          <a:xfrm>
            <a:off x="7892075" y="71894"/>
            <a:ext cx="1195120" cy="540060"/>
          </a:xfrm>
          <a:prstGeom prst="rect">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08"/>
        <p:cNvGrpSpPr/>
        <p:nvPr/>
      </p:nvGrpSpPr>
      <p:grpSpPr>
        <a:xfrm>
          <a:off x="0" y="0"/>
          <a:ext cx="0" cy="0"/>
          <a:chOff x="0" y="0"/>
          <a:chExt cx="0" cy="0"/>
        </a:xfrm>
      </p:grpSpPr>
      <p:pic>
        <p:nvPicPr>
          <p:cNvPr id="109" name="Google Shape;109;p19"/>
          <p:cNvPicPr preferRelativeResize="0"/>
          <p:nvPr/>
        </p:nvPicPr>
        <p:blipFill rotWithShape="1">
          <a:blip r:embed="rId2">
            <a:alphaModFix/>
          </a:blip>
          <a:srcRect r="18500" b="19390"/>
          <a:stretch/>
        </p:blipFill>
        <p:spPr>
          <a:xfrm>
            <a:off x="8322384" y="4330860"/>
            <a:ext cx="821616" cy="81264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Rocket - Title Slide Blue" type="title">
  <p:cSld name="TITLE">
    <p:bg>
      <p:bgPr>
        <a:solidFill>
          <a:srgbClr val="0DADCD"/>
        </a:solidFill>
        <a:effectLst/>
      </p:bgPr>
    </p:bg>
    <p:spTree>
      <p:nvGrpSpPr>
        <p:cNvPr id="1" name="Shape 117"/>
        <p:cNvGrpSpPr/>
        <p:nvPr/>
      </p:nvGrpSpPr>
      <p:grpSpPr>
        <a:xfrm>
          <a:off x="0" y="0"/>
          <a:ext cx="0" cy="0"/>
          <a:chOff x="0" y="0"/>
          <a:chExt cx="0" cy="0"/>
        </a:xfrm>
      </p:grpSpPr>
      <p:sp>
        <p:nvSpPr>
          <p:cNvPr id="118" name="Google Shape;118;p21"/>
          <p:cNvSpPr txBox="1">
            <a:spLocks noGrp="1"/>
          </p:cNvSpPr>
          <p:nvPr>
            <p:ph type="ctrTitle"/>
          </p:nvPr>
        </p:nvSpPr>
        <p:spPr>
          <a:xfrm>
            <a:off x="447990" y="841772"/>
            <a:ext cx="6858000" cy="1790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1"/>
          <p:cNvSpPr txBox="1">
            <a:spLocks noGrp="1"/>
          </p:cNvSpPr>
          <p:nvPr>
            <p:ph type="subTitle" idx="1"/>
          </p:nvPr>
        </p:nvSpPr>
        <p:spPr>
          <a:xfrm>
            <a:off x="447990" y="2701528"/>
            <a:ext cx="6858000" cy="124182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0" name="Google Shape;120;p2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2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grpSp>
        <p:nvGrpSpPr>
          <p:cNvPr id="123" name="Google Shape;123;p21"/>
          <p:cNvGrpSpPr/>
          <p:nvPr/>
        </p:nvGrpSpPr>
        <p:grpSpPr>
          <a:xfrm>
            <a:off x="0" y="3509135"/>
            <a:ext cx="9144000" cy="1634365"/>
            <a:chOff x="-467413" y="4678846"/>
            <a:chExt cx="9611413" cy="2179154"/>
          </a:xfrm>
        </p:grpSpPr>
        <p:sp>
          <p:nvSpPr>
            <p:cNvPr id="124" name="Google Shape;124;p21"/>
            <p:cNvSpPr/>
            <p:nvPr/>
          </p:nvSpPr>
          <p:spPr>
            <a:xfrm>
              <a:off x="-91546" y="4678846"/>
              <a:ext cx="9235546" cy="2179154"/>
            </a:xfrm>
            <a:custGeom>
              <a:avLst/>
              <a:gdLst/>
              <a:ahLst/>
              <a:cxnLst/>
              <a:rect l="l" t="t" r="r" b="b"/>
              <a:pathLst>
                <a:path w="11711288" h="2600767" extrusionOk="0">
                  <a:moveTo>
                    <a:pt x="532885" y="1445270"/>
                  </a:moveTo>
                  <a:cubicBezTo>
                    <a:pt x="827189" y="1445270"/>
                    <a:pt x="1065770" y="1675055"/>
                    <a:pt x="1065770" y="1958510"/>
                  </a:cubicBezTo>
                  <a:cubicBezTo>
                    <a:pt x="1065770" y="2241965"/>
                    <a:pt x="827189" y="2471750"/>
                    <a:pt x="532885" y="2471750"/>
                  </a:cubicBezTo>
                  <a:cubicBezTo>
                    <a:pt x="238581" y="2471750"/>
                    <a:pt x="0" y="2241965"/>
                    <a:pt x="0" y="1958510"/>
                  </a:cubicBezTo>
                  <a:cubicBezTo>
                    <a:pt x="0" y="1675055"/>
                    <a:pt x="238581" y="1445270"/>
                    <a:pt x="532885" y="1445270"/>
                  </a:cubicBezTo>
                  <a:close/>
                  <a:moveTo>
                    <a:pt x="10394040" y="0"/>
                  </a:moveTo>
                  <a:cubicBezTo>
                    <a:pt x="10705725" y="0"/>
                    <a:pt x="10973150" y="182517"/>
                    <a:pt x="11087382" y="442635"/>
                  </a:cubicBezTo>
                  <a:lnTo>
                    <a:pt x="11122847" y="552674"/>
                  </a:lnTo>
                  <a:lnTo>
                    <a:pt x="11169364" y="528356"/>
                  </a:lnTo>
                  <a:cubicBezTo>
                    <a:pt x="11236964" y="500818"/>
                    <a:pt x="11311287" y="485590"/>
                    <a:pt x="11389302" y="485590"/>
                  </a:cubicBezTo>
                  <a:cubicBezTo>
                    <a:pt x="11506325" y="485590"/>
                    <a:pt x="11615039" y="519854"/>
                    <a:pt x="11705219" y="578532"/>
                  </a:cubicBezTo>
                  <a:lnTo>
                    <a:pt x="11711288" y="583355"/>
                  </a:lnTo>
                  <a:lnTo>
                    <a:pt x="11711288" y="1476240"/>
                  </a:lnTo>
                  <a:lnTo>
                    <a:pt x="11705219" y="1481062"/>
                  </a:lnTo>
                  <a:cubicBezTo>
                    <a:pt x="11615039" y="1539741"/>
                    <a:pt x="11506325" y="1574004"/>
                    <a:pt x="11389302" y="1574004"/>
                  </a:cubicBezTo>
                  <a:cubicBezTo>
                    <a:pt x="11194264" y="1574004"/>
                    <a:pt x="11022306" y="1478829"/>
                    <a:pt x="10920765" y="1334069"/>
                  </a:cubicBezTo>
                  <a:lnTo>
                    <a:pt x="10884716" y="1270102"/>
                  </a:lnTo>
                  <a:lnTo>
                    <a:pt x="10814756" y="1325696"/>
                  </a:lnTo>
                  <a:cubicBezTo>
                    <a:pt x="10694660" y="1403841"/>
                    <a:pt x="10549882" y="1449470"/>
                    <a:pt x="10394040" y="1449470"/>
                  </a:cubicBezTo>
                  <a:cubicBezTo>
                    <a:pt x="10342092" y="1449470"/>
                    <a:pt x="10291374" y="1444400"/>
                    <a:pt x="10242390" y="1434746"/>
                  </a:cubicBezTo>
                  <a:lnTo>
                    <a:pt x="10167885" y="1412471"/>
                  </a:lnTo>
                  <a:lnTo>
                    <a:pt x="10141694" y="1458946"/>
                  </a:lnTo>
                  <a:cubicBezTo>
                    <a:pt x="10006469" y="1651727"/>
                    <a:pt x="9777468" y="1778475"/>
                    <a:pt x="9517730" y="1778475"/>
                  </a:cubicBezTo>
                  <a:cubicBezTo>
                    <a:pt x="9361887" y="1778475"/>
                    <a:pt x="9217110" y="1732846"/>
                    <a:pt x="9097014" y="1654702"/>
                  </a:cubicBezTo>
                  <a:lnTo>
                    <a:pt x="9066729" y="1630635"/>
                  </a:lnTo>
                  <a:lnTo>
                    <a:pt x="8994278" y="1715209"/>
                  </a:lnTo>
                  <a:cubicBezTo>
                    <a:pt x="8877105" y="1828062"/>
                    <a:pt x="8715233" y="1897863"/>
                    <a:pt x="8536434" y="1897863"/>
                  </a:cubicBezTo>
                  <a:cubicBezTo>
                    <a:pt x="8357635" y="1897863"/>
                    <a:pt x="8195763" y="1828062"/>
                    <a:pt x="8078590" y="1715209"/>
                  </a:cubicBezTo>
                  <a:lnTo>
                    <a:pt x="8066112" y="1700643"/>
                  </a:lnTo>
                  <a:lnTo>
                    <a:pt x="8070847" y="1745886"/>
                  </a:lnTo>
                  <a:cubicBezTo>
                    <a:pt x="8070847" y="2121130"/>
                    <a:pt x="7774748" y="2429766"/>
                    <a:pt x="7395308" y="2466880"/>
                  </a:cubicBezTo>
                  <a:lnTo>
                    <a:pt x="7342946" y="2469426"/>
                  </a:lnTo>
                  <a:lnTo>
                    <a:pt x="7306912" y="2533366"/>
                  </a:lnTo>
                  <a:lnTo>
                    <a:pt x="7253266" y="2600767"/>
                  </a:lnTo>
                  <a:lnTo>
                    <a:pt x="6112631" y="2600767"/>
                  </a:lnTo>
                  <a:lnTo>
                    <a:pt x="6058984" y="2533366"/>
                  </a:lnTo>
                  <a:lnTo>
                    <a:pt x="5996805" y="2423033"/>
                  </a:lnTo>
                  <a:lnTo>
                    <a:pt x="5897525" y="2501927"/>
                  </a:lnTo>
                  <a:cubicBezTo>
                    <a:pt x="5837478" y="2540999"/>
                    <a:pt x="5771259" y="2571943"/>
                    <a:pt x="5700574" y="2593118"/>
                  </a:cubicBezTo>
                  <a:lnTo>
                    <a:pt x="5666110" y="2600767"/>
                  </a:lnTo>
                  <a:lnTo>
                    <a:pt x="5291012" y="2600767"/>
                  </a:lnTo>
                  <a:lnTo>
                    <a:pt x="5183912" y="2568747"/>
                  </a:lnTo>
                  <a:lnTo>
                    <a:pt x="5086078" y="2517601"/>
                  </a:lnTo>
                  <a:lnTo>
                    <a:pt x="5077373" y="2600767"/>
                  </a:lnTo>
                  <a:lnTo>
                    <a:pt x="3594217" y="2600767"/>
                  </a:lnTo>
                  <a:lnTo>
                    <a:pt x="3583320" y="2496656"/>
                  </a:lnTo>
                  <a:lnTo>
                    <a:pt x="3583955" y="2490597"/>
                  </a:lnTo>
                  <a:lnTo>
                    <a:pt x="3538978" y="2486230"/>
                  </a:lnTo>
                  <a:cubicBezTo>
                    <a:pt x="3434909" y="2465720"/>
                    <a:pt x="3341891" y="2415991"/>
                    <a:pt x="3269566" y="2346333"/>
                  </a:cubicBezTo>
                  <a:lnTo>
                    <a:pt x="3226617" y="2296198"/>
                  </a:lnTo>
                  <a:lnTo>
                    <a:pt x="3213705" y="2336263"/>
                  </a:lnTo>
                  <a:cubicBezTo>
                    <a:pt x="3170845" y="2433860"/>
                    <a:pt x="3106431" y="2520538"/>
                    <a:pt x="3026210" y="2590761"/>
                  </a:cubicBezTo>
                  <a:lnTo>
                    <a:pt x="3012988" y="2600767"/>
                  </a:lnTo>
                  <a:lnTo>
                    <a:pt x="2030435" y="2600767"/>
                  </a:lnTo>
                  <a:lnTo>
                    <a:pt x="1987629" y="2566751"/>
                  </a:lnTo>
                  <a:cubicBezTo>
                    <a:pt x="1851385" y="2435530"/>
                    <a:pt x="1767116" y="2254249"/>
                    <a:pt x="1767116" y="2054012"/>
                  </a:cubicBezTo>
                  <a:cubicBezTo>
                    <a:pt x="1767116" y="1653538"/>
                    <a:pt x="2104190" y="1328890"/>
                    <a:pt x="2519993" y="1328890"/>
                  </a:cubicBezTo>
                  <a:cubicBezTo>
                    <a:pt x="2779869" y="1328890"/>
                    <a:pt x="3008992" y="1455706"/>
                    <a:pt x="3144289" y="1648590"/>
                  </a:cubicBezTo>
                  <a:lnTo>
                    <a:pt x="3187881" y="1725941"/>
                  </a:lnTo>
                  <a:lnTo>
                    <a:pt x="3204496" y="1696460"/>
                  </a:lnTo>
                  <a:cubicBezTo>
                    <a:pt x="3300259" y="1559937"/>
                    <a:pt x="3462432" y="1470177"/>
                    <a:pt x="3646373" y="1470177"/>
                  </a:cubicBezTo>
                  <a:cubicBezTo>
                    <a:pt x="3867099" y="1470177"/>
                    <a:pt x="4056485" y="1599431"/>
                    <a:pt x="4137381" y="1783641"/>
                  </a:cubicBezTo>
                  <a:lnTo>
                    <a:pt x="4142373" y="1799134"/>
                  </a:lnTo>
                  <a:lnTo>
                    <a:pt x="4184146" y="1786645"/>
                  </a:lnTo>
                  <a:cubicBezTo>
                    <a:pt x="4233130" y="1776991"/>
                    <a:pt x="4283848" y="1771921"/>
                    <a:pt x="4335795" y="1771921"/>
                  </a:cubicBezTo>
                  <a:cubicBezTo>
                    <a:pt x="4439690" y="1771921"/>
                    <a:pt x="4538667" y="1792201"/>
                    <a:pt x="4628692" y="1828875"/>
                  </a:cubicBezTo>
                  <a:lnTo>
                    <a:pt x="4726528" y="1880020"/>
                  </a:lnTo>
                  <a:lnTo>
                    <a:pt x="4739622" y="1754906"/>
                  </a:lnTo>
                  <a:cubicBezTo>
                    <a:pt x="4809788" y="1424656"/>
                    <a:pt x="5113178" y="1176230"/>
                    <a:pt x="5476809" y="1176230"/>
                  </a:cubicBezTo>
                  <a:cubicBezTo>
                    <a:pt x="5736548" y="1176230"/>
                    <a:pt x="5965548" y="1302978"/>
                    <a:pt x="6100773" y="1495759"/>
                  </a:cubicBezTo>
                  <a:lnTo>
                    <a:pt x="6163704" y="1607424"/>
                  </a:lnTo>
                  <a:lnTo>
                    <a:pt x="6225521" y="1552662"/>
                  </a:lnTo>
                  <a:cubicBezTo>
                    <a:pt x="6333152" y="1473185"/>
                    <a:pt x="6463723" y="1421085"/>
                    <a:pt x="6606012" y="1407167"/>
                  </a:cubicBezTo>
                  <a:lnTo>
                    <a:pt x="6658374" y="1404620"/>
                  </a:lnTo>
                  <a:lnTo>
                    <a:pt x="6694408" y="1340680"/>
                  </a:lnTo>
                  <a:cubicBezTo>
                    <a:pt x="6829634" y="1147899"/>
                    <a:pt x="7058635" y="1021151"/>
                    <a:pt x="7318372" y="1021151"/>
                  </a:cubicBezTo>
                  <a:cubicBezTo>
                    <a:pt x="7526162" y="1021151"/>
                    <a:pt x="7714281" y="1102270"/>
                    <a:pt x="7850452" y="1233421"/>
                  </a:cubicBezTo>
                  <a:lnTo>
                    <a:pt x="7889435" y="1278927"/>
                  </a:lnTo>
                  <a:lnTo>
                    <a:pt x="7888945" y="1274243"/>
                  </a:lnTo>
                  <a:cubicBezTo>
                    <a:pt x="7888945" y="929827"/>
                    <a:pt x="8178836" y="650623"/>
                    <a:pt x="8536434" y="650623"/>
                  </a:cubicBezTo>
                  <a:cubicBezTo>
                    <a:pt x="8625833" y="650623"/>
                    <a:pt x="8711001" y="668073"/>
                    <a:pt x="8788466" y="699630"/>
                  </a:cubicBezTo>
                  <a:lnTo>
                    <a:pt x="8847560" y="730523"/>
                  </a:lnTo>
                  <a:lnTo>
                    <a:pt x="8893766" y="648534"/>
                  </a:lnTo>
                  <a:cubicBezTo>
                    <a:pt x="9028991" y="455753"/>
                    <a:pt x="9257993" y="329005"/>
                    <a:pt x="9517730" y="329005"/>
                  </a:cubicBezTo>
                  <a:cubicBezTo>
                    <a:pt x="9569678" y="329005"/>
                    <a:pt x="9620396" y="334075"/>
                    <a:pt x="9669380" y="343729"/>
                  </a:cubicBezTo>
                  <a:lnTo>
                    <a:pt x="9743884" y="366004"/>
                  </a:lnTo>
                  <a:lnTo>
                    <a:pt x="9770076" y="319529"/>
                  </a:lnTo>
                  <a:cubicBezTo>
                    <a:pt x="9905301" y="126748"/>
                    <a:pt x="10134302" y="0"/>
                    <a:pt x="10394040" y="0"/>
                  </a:cubicBezTo>
                  <a:close/>
                </a:path>
              </a:pathLst>
            </a:custGeom>
            <a:solidFill>
              <a:srgbClr val="2396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 name="Google Shape;125;p21"/>
            <p:cNvSpPr/>
            <p:nvPr/>
          </p:nvSpPr>
          <p:spPr>
            <a:xfrm>
              <a:off x="-91546" y="4807525"/>
              <a:ext cx="9233318" cy="2050475"/>
            </a:xfrm>
            <a:custGeom>
              <a:avLst/>
              <a:gdLst/>
              <a:ahLst/>
              <a:cxnLst/>
              <a:rect l="l" t="t" r="r" b="b"/>
              <a:pathLst>
                <a:path w="11711288" h="2600767" extrusionOk="0">
                  <a:moveTo>
                    <a:pt x="532885" y="1445270"/>
                  </a:moveTo>
                  <a:cubicBezTo>
                    <a:pt x="827189" y="1445270"/>
                    <a:pt x="1065770" y="1675055"/>
                    <a:pt x="1065770" y="1958510"/>
                  </a:cubicBezTo>
                  <a:cubicBezTo>
                    <a:pt x="1065770" y="2241965"/>
                    <a:pt x="827189" y="2471750"/>
                    <a:pt x="532885" y="2471750"/>
                  </a:cubicBezTo>
                  <a:cubicBezTo>
                    <a:pt x="238581" y="2471750"/>
                    <a:pt x="0" y="2241965"/>
                    <a:pt x="0" y="1958510"/>
                  </a:cubicBezTo>
                  <a:cubicBezTo>
                    <a:pt x="0" y="1675055"/>
                    <a:pt x="238581" y="1445270"/>
                    <a:pt x="532885" y="1445270"/>
                  </a:cubicBezTo>
                  <a:close/>
                  <a:moveTo>
                    <a:pt x="10394040" y="0"/>
                  </a:moveTo>
                  <a:cubicBezTo>
                    <a:pt x="10705725" y="0"/>
                    <a:pt x="10973150" y="182517"/>
                    <a:pt x="11087382" y="442635"/>
                  </a:cubicBezTo>
                  <a:lnTo>
                    <a:pt x="11122847" y="552674"/>
                  </a:lnTo>
                  <a:lnTo>
                    <a:pt x="11169364" y="528356"/>
                  </a:lnTo>
                  <a:cubicBezTo>
                    <a:pt x="11236964" y="500818"/>
                    <a:pt x="11311287" y="485590"/>
                    <a:pt x="11389302" y="485590"/>
                  </a:cubicBezTo>
                  <a:cubicBezTo>
                    <a:pt x="11506325" y="485590"/>
                    <a:pt x="11615039" y="519854"/>
                    <a:pt x="11705219" y="578532"/>
                  </a:cubicBezTo>
                  <a:lnTo>
                    <a:pt x="11711288" y="583355"/>
                  </a:lnTo>
                  <a:lnTo>
                    <a:pt x="11711288" y="1476240"/>
                  </a:lnTo>
                  <a:lnTo>
                    <a:pt x="11705219" y="1481062"/>
                  </a:lnTo>
                  <a:cubicBezTo>
                    <a:pt x="11615039" y="1539741"/>
                    <a:pt x="11506325" y="1574004"/>
                    <a:pt x="11389302" y="1574004"/>
                  </a:cubicBezTo>
                  <a:cubicBezTo>
                    <a:pt x="11194264" y="1574004"/>
                    <a:pt x="11022306" y="1478829"/>
                    <a:pt x="10920765" y="1334069"/>
                  </a:cubicBezTo>
                  <a:lnTo>
                    <a:pt x="10884716" y="1270102"/>
                  </a:lnTo>
                  <a:lnTo>
                    <a:pt x="10814756" y="1325696"/>
                  </a:lnTo>
                  <a:cubicBezTo>
                    <a:pt x="10694660" y="1403841"/>
                    <a:pt x="10549882" y="1449470"/>
                    <a:pt x="10394040" y="1449470"/>
                  </a:cubicBezTo>
                  <a:cubicBezTo>
                    <a:pt x="10342092" y="1449470"/>
                    <a:pt x="10291374" y="1444400"/>
                    <a:pt x="10242390" y="1434746"/>
                  </a:cubicBezTo>
                  <a:lnTo>
                    <a:pt x="10167885" y="1412471"/>
                  </a:lnTo>
                  <a:lnTo>
                    <a:pt x="10141694" y="1458946"/>
                  </a:lnTo>
                  <a:cubicBezTo>
                    <a:pt x="10006469" y="1651727"/>
                    <a:pt x="9777468" y="1778475"/>
                    <a:pt x="9517730" y="1778475"/>
                  </a:cubicBezTo>
                  <a:cubicBezTo>
                    <a:pt x="9361887" y="1778475"/>
                    <a:pt x="9217110" y="1732846"/>
                    <a:pt x="9097014" y="1654702"/>
                  </a:cubicBezTo>
                  <a:lnTo>
                    <a:pt x="9066729" y="1630635"/>
                  </a:lnTo>
                  <a:lnTo>
                    <a:pt x="8994278" y="1715209"/>
                  </a:lnTo>
                  <a:cubicBezTo>
                    <a:pt x="8877105" y="1828062"/>
                    <a:pt x="8715233" y="1897863"/>
                    <a:pt x="8536434" y="1897863"/>
                  </a:cubicBezTo>
                  <a:cubicBezTo>
                    <a:pt x="8357635" y="1897863"/>
                    <a:pt x="8195763" y="1828062"/>
                    <a:pt x="8078590" y="1715209"/>
                  </a:cubicBezTo>
                  <a:lnTo>
                    <a:pt x="8066112" y="1700643"/>
                  </a:lnTo>
                  <a:lnTo>
                    <a:pt x="8070847" y="1745886"/>
                  </a:lnTo>
                  <a:cubicBezTo>
                    <a:pt x="8070847" y="2121130"/>
                    <a:pt x="7774748" y="2429766"/>
                    <a:pt x="7395308" y="2466880"/>
                  </a:cubicBezTo>
                  <a:lnTo>
                    <a:pt x="7342946" y="2469426"/>
                  </a:lnTo>
                  <a:lnTo>
                    <a:pt x="7306912" y="2533366"/>
                  </a:lnTo>
                  <a:lnTo>
                    <a:pt x="7253266" y="2600767"/>
                  </a:lnTo>
                  <a:lnTo>
                    <a:pt x="6112631" y="2600767"/>
                  </a:lnTo>
                  <a:lnTo>
                    <a:pt x="6058984" y="2533366"/>
                  </a:lnTo>
                  <a:lnTo>
                    <a:pt x="5996805" y="2423033"/>
                  </a:lnTo>
                  <a:lnTo>
                    <a:pt x="5897525" y="2501927"/>
                  </a:lnTo>
                  <a:cubicBezTo>
                    <a:pt x="5837478" y="2540999"/>
                    <a:pt x="5771259" y="2571943"/>
                    <a:pt x="5700574" y="2593118"/>
                  </a:cubicBezTo>
                  <a:lnTo>
                    <a:pt x="5666110" y="2600767"/>
                  </a:lnTo>
                  <a:lnTo>
                    <a:pt x="5291012" y="2600767"/>
                  </a:lnTo>
                  <a:lnTo>
                    <a:pt x="5183912" y="2568747"/>
                  </a:lnTo>
                  <a:lnTo>
                    <a:pt x="5086078" y="2517601"/>
                  </a:lnTo>
                  <a:lnTo>
                    <a:pt x="5077373" y="2600767"/>
                  </a:lnTo>
                  <a:lnTo>
                    <a:pt x="3594217" y="2600767"/>
                  </a:lnTo>
                  <a:lnTo>
                    <a:pt x="3583320" y="2496656"/>
                  </a:lnTo>
                  <a:lnTo>
                    <a:pt x="3583955" y="2490597"/>
                  </a:lnTo>
                  <a:lnTo>
                    <a:pt x="3538978" y="2486230"/>
                  </a:lnTo>
                  <a:cubicBezTo>
                    <a:pt x="3434909" y="2465720"/>
                    <a:pt x="3341891" y="2415991"/>
                    <a:pt x="3269566" y="2346333"/>
                  </a:cubicBezTo>
                  <a:lnTo>
                    <a:pt x="3226617" y="2296198"/>
                  </a:lnTo>
                  <a:lnTo>
                    <a:pt x="3213705" y="2336263"/>
                  </a:lnTo>
                  <a:cubicBezTo>
                    <a:pt x="3170845" y="2433860"/>
                    <a:pt x="3106431" y="2520538"/>
                    <a:pt x="3026210" y="2590761"/>
                  </a:cubicBezTo>
                  <a:lnTo>
                    <a:pt x="3012988" y="2600767"/>
                  </a:lnTo>
                  <a:lnTo>
                    <a:pt x="2030435" y="2600767"/>
                  </a:lnTo>
                  <a:lnTo>
                    <a:pt x="1987629" y="2566751"/>
                  </a:lnTo>
                  <a:cubicBezTo>
                    <a:pt x="1851385" y="2435530"/>
                    <a:pt x="1767116" y="2254249"/>
                    <a:pt x="1767116" y="2054012"/>
                  </a:cubicBezTo>
                  <a:cubicBezTo>
                    <a:pt x="1767116" y="1653538"/>
                    <a:pt x="2104190" y="1328890"/>
                    <a:pt x="2519993" y="1328890"/>
                  </a:cubicBezTo>
                  <a:cubicBezTo>
                    <a:pt x="2779869" y="1328890"/>
                    <a:pt x="3008992" y="1455706"/>
                    <a:pt x="3144289" y="1648590"/>
                  </a:cubicBezTo>
                  <a:lnTo>
                    <a:pt x="3187881" y="1725941"/>
                  </a:lnTo>
                  <a:lnTo>
                    <a:pt x="3204496" y="1696460"/>
                  </a:lnTo>
                  <a:cubicBezTo>
                    <a:pt x="3300259" y="1559937"/>
                    <a:pt x="3462432" y="1470177"/>
                    <a:pt x="3646373" y="1470177"/>
                  </a:cubicBezTo>
                  <a:cubicBezTo>
                    <a:pt x="3867099" y="1470177"/>
                    <a:pt x="4056485" y="1599431"/>
                    <a:pt x="4137381" y="1783641"/>
                  </a:cubicBezTo>
                  <a:lnTo>
                    <a:pt x="4142373" y="1799134"/>
                  </a:lnTo>
                  <a:lnTo>
                    <a:pt x="4184146" y="1786645"/>
                  </a:lnTo>
                  <a:cubicBezTo>
                    <a:pt x="4233130" y="1776991"/>
                    <a:pt x="4283848" y="1771921"/>
                    <a:pt x="4335795" y="1771921"/>
                  </a:cubicBezTo>
                  <a:cubicBezTo>
                    <a:pt x="4439690" y="1771921"/>
                    <a:pt x="4538667" y="1792201"/>
                    <a:pt x="4628692" y="1828875"/>
                  </a:cubicBezTo>
                  <a:lnTo>
                    <a:pt x="4726528" y="1880020"/>
                  </a:lnTo>
                  <a:lnTo>
                    <a:pt x="4739622" y="1754906"/>
                  </a:lnTo>
                  <a:cubicBezTo>
                    <a:pt x="4809788" y="1424656"/>
                    <a:pt x="5113178" y="1176230"/>
                    <a:pt x="5476809" y="1176230"/>
                  </a:cubicBezTo>
                  <a:cubicBezTo>
                    <a:pt x="5736548" y="1176230"/>
                    <a:pt x="5965548" y="1302978"/>
                    <a:pt x="6100773" y="1495759"/>
                  </a:cubicBezTo>
                  <a:lnTo>
                    <a:pt x="6163704" y="1607424"/>
                  </a:lnTo>
                  <a:lnTo>
                    <a:pt x="6225521" y="1552662"/>
                  </a:lnTo>
                  <a:cubicBezTo>
                    <a:pt x="6333152" y="1473185"/>
                    <a:pt x="6463723" y="1421085"/>
                    <a:pt x="6606012" y="1407167"/>
                  </a:cubicBezTo>
                  <a:lnTo>
                    <a:pt x="6658374" y="1404620"/>
                  </a:lnTo>
                  <a:lnTo>
                    <a:pt x="6694408" y="1340680"/>
                  </a:lnTo>
                  <a:cubicBezTo>
                    <a:pt x="6829634" y="1147899"/>
                    <a:pt x="7058635" y="1021151"/>
                    <a:pt x="7318372" y="1021151"/>
                  </a:cubicBezTo>
                  <a:cubicBezTo>
                    <a:pt x="7526162" y="1021151"/>
                    <a:pt x="7714281" y="1102270"/>
                    <a:pt x="7850452" y="1233421"/>
                  </a:cubicBezTo>
                  <a:lnTo>
                    <a:pt x="7889435" y="1278927"/>
                  </a:lnTo>
                  <a:lnTo>
                    <a:pt x="7888945" y="1274243"/>
                  </a:lnTo>
                  <a:cubicBezTo>
                    <a:pt x="7888945" y="929827"/>
                    <a:pt x="8178836" y="650623"/>
                    <a:pt x="8536434" y="650623"/>
                  </a:cubicBezTo>
                  <a:cubicBezTo>
                    <a:pt x="8625833" y="650623"/>
                    <a:pt x="8711001" y="668073"/>
                    <a:pt x="8788466" y="699630"/>
                  </a:cubicBezTo>
                  <a:lnTo>
                    <a:pt x="8847560" y="730523"/>
                  </a:lnTo>
                  <a:lnTo>
                    <a:pt x="8893766" y="648534"/>
                  </a:lnTo>
                  <a:cubicBezTo>
                    <a:pt x="9028991" y="455753"/>
                    <a:pt x="9257993" y="329005"/>
                    <a:pt x="9517730" y="329005"/>
                  </a:cubicBezTo>
                  <a:cubicBezTo>
                    <a:pt x="9569678" y="329005"/>
                    <a:pt x="9620396" y="334075"/>
                    <a:pt x="9669380" y="343729"/>
                  </a:cubicBezTo>
                  <a:lnTo>
                    <a:pt x="9743884" y="366004"/>
                  </a:lnTo>
                  <a:lnTo>
                    <a:pt x="9770076" y="319529"/>
                  </a:lnTo>
                  <a:cubicBezTo>
                    <a:pt x="9905301" y="126748"/>
                    <a:pt x="10134302" y="0"/>
                    <a:pt x="10394040" y="0"/>
                  </a:cubicBezTo>
                  <a:close/>
                </a:path>
              </a:pathLst>
            </a:custGeom>
            <a:solidFill>
              <a:srgbClr val="87D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 name="Google Shape;126;p21"/>
            <p:cNvSpPr/>
            <p:nvPr/>
          </p:nvSpPr>
          <p:spPr>
            <a:xfrm>
              <a:off x="-467413" y="5174540"/>
              <a:ext cx="9611413" cy="1683460"/>
            </a:xfrm>
            <a:custGeom>
              <a:avLst/>
              <a:gdLst/>
              <a:ahLst/>
              <a:cxnLst/>
              <a:rect l="l" t="t" r="r" b="b"/>
              <a:pathLst>
                <a:path w="12190853" h="2135254" extrusionOk="0">
                  <a:moveTo>
                    <a:pt x="12190853" y="0"/>
                  </a:moveTo>
                  <a:lnTo>
                    <a:pt x="12190853" y="1232671"/>
                  </a:lnTo>
                  <a:lnTo>
                    <a:pt x="12190853" y="2135253"/>
                  </a:lnTo>
                  <a:lnTo>
                    <a:pt x="8538218" y="2135253"/>
                  </a:lnTo>
                  <a:lnTo>
                    <a:pt x="8538217" y="2135254"/>
                  </a:lnTo>
                  <a:lnTo>
                    <a:pt x="7559386" y="2135254"/>
                  </a:lnTo>
                  <a:lnTo>
                    <a:pt x="7559239" y="2135137"/>
                  </a:lnTo>
                  <a:lnTo>
                    <a:pt x="7559202" y="2135254"/>
                  </a:lnTo>
                  <a:lnTo>
                    <a:pt x="404105" y="2135254"/>
                  </a:lnTo>
                  <a:lnTo>
                    <a:pt x="191141" y="2135254"/>
                  </a:lnTo>
                  <a:lnTo>
                    <a:pt x="0" y="2135254"/>
                  </a:lnTo>
                  <a:lnTo>
                    <a:pt x="0" y="759101"/>
                  </a:lnTo>
                  <a:lnTo>
                    <a:pt x="18846" y="760703"/>
                  </a:lnTo>
                  <a:cubicBezTo>
                    <a:pt x="321481" y="812768"/>
                    <a:pt x="561438" y="1039090"/>
                    <a:pt x="622833" y="1328059"/>
                  </a:cubicBezTo>
                  <a:lnTo>
                    <a:pt x="634538" y="1439894"/>
                  </a:lnTo>
                  <a:lnTo>
                    <a:pt x="734784" y="1387488"/>
                  </a:lnTo>
                  <a:cubicBezTo>
                    <a:pt x="807460" y="1357882"/>
                    <a:pt x="887363" y="1341510"/>
                    <a:pt x="971235" y="1341510"/>
                  </a:cubicBezTo>
                  <a:cubicBezTo>
                    <a:pt x="1013172" y="1341510"/>
                    <a:pt x="1054116" y="1345603"/>
                    <a:pt x="1093660" y="1353397"/>
                  </a:cubicBezTo>
                  <a:lnTo>
                    <a:pt x="1174763" y="1377644"/>
                  </a:lnTo>
                  <a:lnTo>
                    <a:pt x="1186547" y="1356734"/>
                  </a:lnTo>
                  <a:cubicBezTo>
                    <a:pt x="1321772" y="1163953"/>
                    <a:pt x="1550774" y="1037205"/>
                    <a:pt x="1810511" y="1037205"/>
                  </a:cubicBezTo>
                  <a:cubicBezTo>
                    <a:pt x="2070248" y="1037205"/>
                    <a:pt x="2299249" y="1163953"/>
                    <a:pt x="2434476" y="1356734"/>
                  </a:cubicBezTo>
                  <a:lnTo>
                    <a:pt x="2490172" y="1455565"/>
                  </a:lnTo>
                  <a:lnTo>
                    <a:pt x="2521596" y="1430595"/>
                  </a:lnTo>
                  <a:cubicBezTo>
                    <a:pt x="2601590" y="1378544"/>
                    <a:pt x="2698022" y="1348151"/>
                    <a:pt x="2801827" y="1348151"/>
                  </a:cubicBezTo>
                  <a:cubicBezTo>
                    <a:pt x="2974835" y="1348151"/>
                    <a:pt x="3127370" y="1432576"/>
                    <a:pt x="3217441" y="1560985"/>
                  </a:cubicBezTo>
                  <a:lnTo>
                    <a:pt x="3241880" y="1604352"/>
                  </a:lnTo>
                  <a:lnTo>
                    <a:pt x="3611243" y="1604352"/>
                  </a:lnTo>
                  <a:lnTo>
                    <a:pt x="3613999" y="1599461"/>
                  </a:lnTo>
                  <a:cubicBezTo>
                    <a:pt x="3723165" y="1443832"/>
                    <a:pt x="3908033" y="1341510"/>
                    <a:pt x="4117715" y="1341510"/>
                  </a:cubicBezTo>
                  <a:cubicBezTo>
                    <a:pt x="4369335" y="1341510"/>
                    <a:pt x="4585223" y="1488853"/>
                    <a:pt x="4677439" y="1698843"/>
                  </a:cubicBezTo>
                  <a:lnTo>
                    <a:pt x="4693938" y="1750031"/>
                  </a:lnTo>
                  <a:lnTo>
                    <a:pt x="4721097" y="1735833"/>
                  </a:lnTo>
                  <a:cubicBezTo>
                    <a:pt x="4757435" y="1721030"/>
                    <a:pt x="4795581" y="1709535"/>
                    <a:pt x="4835124" y="1701742"/>
                  </a:cubicBezTo>
                  <a:lnTo>
                    <a:pt x="4930624" y="1692469"/>
                  </a:lnTo>
                  <a:lnTo>
                    <a:pt x="4934733" y="1653211"/>
                  </a:lnTo>
                  <a:cubicBezTo>
                    <a:pt x="5004897" y="1322961"/>
                    <a:pt x="5308287" y="1074535"/>
                    <a:pt x="5671919" y="1074535"/>
                  </a:cubicBezTo>
                  <a:cubicBezTo>
                    <a:pt x="5931657" y="1074535"/>
                    <a:pt x="6160658" y="1201283"/>
                    <a:pt x="6295883" y="1394064"/>
                  </a:cubicBezTo>
                  <a:lnTo>
                    <a:pt x="6301547" y="1404117"/>
                  </a:lnTo>
                  <a:lnTo>
                    <a:pt x="6320448" y="1382055"/>
                  </a:lnTo>
                  <a:cubicBezTo>
                    <a:pt x="6456619" y="1250904"/>
                    <a:pt x="6644738" y="1169785"/>
                    <a:pt x="6852528" y="1169785"/>
                  </a:cubicBezTo>
                  <a:cubicBezTo>
                    <a:pt x="7008370" y="1169785"/>
                    <a:pt x="7153148" y="1215415"/>
                    <a:pt x="7273244" y="1293559"/>
                  </a:cubicBezTo>
                  <a:lnTo>
                    <a:pt x="7342091" y="1348269"/>
                  </a:lnTo>
                  <a:lnTo>
                    <a:pt x="7355460" y="1306786"/>
                  </a:lnTo>
                  <a:cubicBezTo>
                    <a:pt x="7469693" y="1046667"/>
                    <a:pt x="7737118" y="864150"/>
                    <a:pt x="8048802" y="864150"/>
                  </a:cubicBezTo>
                  <a:lnTo>
                    <a:pt x="8119268" y="867577"/>
                  </a:lnTo>
                  <a:lnTo>
                    <a:pt x="8177314" y="764579"/>
                  </a:lnTo>
                  <a:cubicBezTo>
                    <a:pt x="8312538" y="571798"/>
                    <a:pt x="8541540" y="445050"/>
                    <a:pt x="8801277" y="445050"/>
                  </a:cubicBezTo>
                  <a:cubicBezTo>
                    <a:pt x="8957120" y="445050"/>
                    <a:pt x="9101897" y="490680"/>
                    <a:pt x="9221993" y="568824"/>
                  </a:cubicBezTo>
                  <a:lnTo>
                    <a:pt x="9308351" y="637449"/>
                  </a:lnTo>
                  <a:lnTo>
                    <a:pt x="9331316" y="624736"/>
                  </a:lnTo>
                  <a:cubicBezTo>
                    <a:pt x="9430005" y="578936"/>
                    <a:pt x="9540663" y="553269"/>
                    <a:pt x="9657545" y="553269"/>
                  </a:cubicBezTo>
                  <a:cubicBezTo>
                    <a:pt x="9969230" y="553269"/>
                    <a:pt x="10236655" y="735786"/>
                    <a:pt x="10350887" y="995905"/>
                  </a:cubicBezTo>
                  <a:lnTo>
                    <a:pt x="10387173" y="1108490"/>
                  </a:lnTo>
                  <a:lnTo>
                    <a:pt x="10674604" y="1108490"/>
                  </a:lnTo>
                  <a:lnTo>
                    <a:pt x="10659598" y="965120"/>
                  </a:lnTo>
                  <a:cubicBezTo>
                    <a:pt x="10659598" y="564860"/>
                    <a:pt x="10996493" y="240385"/>
                    <a:pt x="11412073" y="240385"/>
                  </a:cubicBezTo>
                  <a:cubicBezTo>
                    <a:pt x="11567916" y="240385"/>
                    <a:pt x="11712693" y="286015"/>
                    <a:pt x="11832789" y="364159"/>
                  </a:cubicBezTo>
                  <a:lnTo>
                    <a:pt x="11870500" y="394126"/>
                  </a:lnTo>
                  <a:lnTo>
                    <a:pt x="11889660" y="334676"/>
                  </a:lnTo>
                  <a:cubicBezTo>
                    <a:pt x="11946776" y="204617"/>
                    <a:pt x="12042190" y="93958"/>
                    <a:pt x="12162286" y="15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27" name="Google Shape;127;p21"/>
          <p:cNvSpPr/>
          <p:nvPr/>
        </p:nvSpPr>
        <p:spPr>
          <a:xfrm>
            <a:off x="7227327" y="3049864"/>
            <a:ext cx="1289707" cy="1898385"/>
          </a:xfrm>
          <a:prstGeom prst="trapezoid">
            <a:avLst>
              <a:gd name="adj" fmla="val 3198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8" name="Google Shape;128;p21"/>
          <p:cNvSpPr/>
          <p:nvPr/>
        </p:nvSpPr>
        <p:spPr>
          <a:xfrm>
            <a:off x="7446276" y="3049864"/>
            <a:ext cx="851810" cy="2093636"/>
          </a:xfrm>
          <a:prstGeom prst="trapezoid">
            <a:avLst>
              <a:gd name="adj" fmla="val 3198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29" name="Google Shape;129;p21"/>
          <p:cNvGrpSpPr/>
          <p:nvPr/>
        </p:nvGrpSpPr>
        <p:grpSpPr>
          <a:xfrm>
            <a:off x="7501810" y="2953625"/>
            <a:ext cx="743171" cy="132426"/>
            <a:chOff x="10109092" y="3159326"/>
            <a:chExt cx="942618" cy="223954"/>
          </a:xfrm>
        </p:grpSpPr>
        <p:sp>
          <p:nvSpPr>
            <p:cNvPr id="130" name="Google Shape;130;p21"/>
            <p:cNvSpPr/>
            <p:nvPr/>
          </p:nvSpPr>
          <p:spPr>
            <a:xfrm>
              <a:off x="10580400" y="3159326"/>
              <a:ext cx="471310" cy="223954"/>
            </a:xfrm>
            <a:custGeom>
              <a:avLst/>
              <a:gdLst/>
              <a:ahLst/>
              <a:cxnLst/>
              <a:rect l="l" t="t" r="r" b="b"/>
              <a:pathLst>
                <a:path w="642814" h="305448" extrusionOk="0">
                  <a:moveTo>
                    <a:pt x="642814" y="0"/>
                  </a:moveTo>
                  <a:lnTo>
                    <a:pt x="546664" y="191552"/>
                  </a:lnTo>
                  <a:lnTo>
                    <a:pt x="477285" y="221393"/>
                  </a:lnTo>
                  <a:cubicBezTo>
                    <a:pt x="376547" y="258021"/>
                    <a:pt x="271285" y="283170"/>
                    <a:pt x="163447" y="295866"/>
                  </a:cubicBezTo>
                  <a:lnTo>
                    <a:pt x="0" y="305448"/>
                  </a:lnTo>
                  <a:lnTo>
                    <a:pt x="0" y="157850"/>
                  </a:lnTo>
                  <a:lnTo>
                    <a:pt x="163447" y="148268"/>
                  </a:lnTo>
                  <a:cubicBezTo>
                    <a:pt x="325204" y="129224"/>
                    <a:pt x="481164" y="82161"/>
                    <a:pt x="624757" y="10365"/>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1" name="Google Shape;131;p21"/>
            <p:cNvSpPr/>
            <p:nvPr/>
          </p:nvSpPr>
          <p:spPr>
            <a:xfrm>
              <a:off x="10109092" y="3159328"/>
              <a:ext cx="471308" cy="223952"/>
            </a:xfrm>
            <a:custGeom>
              <a:avLst/>
              <a:gdLst/>
              <a:ahLst/>
              <a:cxnLst/>
              <a:rect l="l" t="t" r="r" b="b"/>
              <a:pathLst>
                <a:path w="642812" h="305446" extrusionOk="0">
                  <a:moveTo>
                    <a:pt x="0" y="0"/>
                  </a:moveTo>
                  <a:lnTo>
                    <a:pt x="18054" y="10363"/>
                  </a:lnTo>
                  <a:cubicBezTo>
                    <a:pt x="209511" y="106092"/>
                    <a:pt x="422953" y="157848"/>
                    <a:pt x="642811" y="157848"/>
                  </a:cubicBezTo>
                  <a:lnTo>
                    <a:pt x="642812" y="157848"/>
                  </a:lnTo>
                  <a:lnTo>
                    <a:pt x="642812" y="305446"/>
                  </a:lnTo>
                  <a:lnTo>
                    <a:pt x="642810" y="305446"/>
                  </a:lnTo>
                  <a:cubicBezTo>
                    <a:pt x="477917" y="305446"/>
                    <a:pt x="316632" y="276333"/>
                    <a:pt x="165525" y="221391"/>
                  </a:cubicBezTo>
                  <a:lnTo>
                    <a:pt x="96150" y="191552"/>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32" name="Google Shape;132;p21"/>
          <p:cNvSpPr/>
          <p:nvPr/>
        </p:nvSpPr>
        <p:spPr>
          <a:xfrm flipH="1">
            <a:off x="8285233" y="2565606"/>
            <a:ext cx="583948" cy="771030"/>
          </a:xfrm>
          <a:custGeom>
            <a:avLst/>
            <a:gdLst/>
            <a:ahLst/>
            <a:cxnLst/>
            <a:rect l="l" t="t" r="r" b="b"/>
            <a:pathLst>
              <a:path w="1010056" h="1778426" extrusionOk="0">
                <a:moveTo>
                  <a:pt x="842061" y="0"/>
                </a:moveTo>
                <a:lnTo>
                  <a:pt x="866305" y="159939"/>
                </a:lnTo>
                <a:cubicBezTo>
                  <a:pt x="889816" y="294153"/>
                  <a:pt x="918581" y="421694"/>
                  <a:pt x="951979" y="541058"/>
                </a:cubicBezTo>
                <a:lnTo>
                  <a:pt x="1010056" y="711020"/>
                </a:lnTo>
                <a:lnTo>
                  <a:pt x="774232" y="802133"/>
                </a:lnTo>
                <a:cubicBezTo>
                  <a:pt x="606517" y="978185"/>
                  <a:pt x="50333" y="1888689"/>
                  <a:pt x="3766" y="1767333"/>
                </a:cubicBezTo>
                <a:cubicBezTo>
                  <a:pt x="-42801" y="1645977"/>
                  <a:pt x="355116" y="368555"/>
                  <a:pt x="494832" y="74000"/>
                </a:cubicBezTo>
                <a:lnTo>
                  <a:pt x="842061" y="0"/>
                </a:lnTo>
                <a:close/>
              </a:path>
            </a:pathLst>
          </a:custGeom>
          <a:solidFill>
            <a:srgbClr val="8B030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3" name="Google Shape;133;p21"/>
          <p:cNvSpPr/>
          <p:nvPr/>
        </p:nvSpPr>
        <p:spPr>
          <a:xfrm>
            <a:off x="6876256" y="2565607"/>
            <a:ext cx="583875" cy="771030"/>
          </a:xfrm>
          <a:custGeom>
            <a:avLst/>
            <a:gdLst/>
            <a:ahLst/>
            <a:cxnLst/>
            <a:rect l="l" t="t" r="r" b="b"/>
            <a:pathLst>
              <a:path w="1010056" h="1778426" extrusionOk="0">
                <a:moveTo>
                  <a:pt x="842061" y="0"/>
                </a:moveTo>
                <a:lnTo>
                  <a:pt x="866305" y="159939"/>
                </a:lnTo>
                <a:cubicBezTo>
                  <a:pt x="889816" y="294153"/>
                  <a:pt x="918581" y="421694"/>
                  <a:pt x="951979" y="541058"/>
                </a:cubicBezTo>
                <a:lnTo>
                  <a:pt x="1010056" y="711020"/>
                </a:lnTo>
                <a:lnTo>
                  <a:pt x="774232" y="802133"/>
                </a:lnTo>
                <a:cubicBezTo>
                  <a:pt x="606517" y="978185"/>
                  <a:pt x="50333" y="1888689"/>
                  <a:pt x="3766" y="1767333"/>
                </a:cubicBezTo>
                <a:cubicBezTo>
                  <a:pt x="-42801" y="1645977"/>
                  <a:pt x="355116" y="368555"/>
                  <a:pt x="494832" y="74000"/>
                </a:cubicBezTo>
                <a:lnTo>
                  <a:pt x="842061" y="0"/>
                </a:lnTo>
                <a:close/>
              </a:path>
            </a:pathLst>
          </a:custGeom>
          <a:solidFill>
            <a:srgbClr val="D033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34" name="Google Shape;134;p21"/>
          <p:cNvGrpSpPr/>
          <p:nvPr/>
        </p:nvGrpSpPr>
        <p:grpSpPr>
          <a:xfrm>
            <a:off x="7486189" y="1286374"/>
            <a:ext cx="773438" cy="495566"/>
            <a:chOff x="10089278" y="330206"/>
            <a:chExt cx="981007" cy="838083"/>
          </a:xfrm>
        </p:grpSpPr>
        <p:sp>
          <p:nvSpPr>
            <p:cNvPr id="135" name="Google Shape;135;p21"/>
            <p:cNvSpPr/>
            <p:nvPr/>
          </p:nvSpPr>
          <p:spPr>
            <a:xfrm>
              <a:off x="10580400" y="330244"/>
              <a:ext cx="489885" cy="838045"/>
            </a:xfrm>
            <a:custGeom>
              <a:avLst/>
              <a:gdLst/>
              <a:ahLst/>
              <a:cxnLst/>
              <a:rect l="l" t="t" r="r" b="b"/>
              <a:pathLst>
                <a:path w="668149" h="1142999" extrusionOk="0">
                  <a:moveTo>
                    <a:pt x="0" y="0"/>
                  </a:moveTo>
                  <a:cubicBezTo>
                    <a:pt x="91496" y="4233"/>
                    <a:pt x="323800" y="255364"/>
                    <a:pt x="533231" y="660330"/>
                  </a:cubicBezTo>
                  <a:lnTo>
                    <a:pt x="668149" y="957704"/>
                  </a:lnTo>
                  <a:lnTo>
                    <a:pt x="520294" y="1037957"/>
                  </a:lnTo>
                  <a:cubicBezTo>
                    <a:pt x="360377" y="1105596"/>
                    <a:pt x="184556" y="1142999"/>
                    <a:pt x="0" y="1142999"/>
                  </a:cubicBezTo>
                  <a:close/>
                </a:path>
              </a:pathLst>
            </a:custGeom>
            <a:solidFill>
              <a:srgbClr val="981B1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6" name="Google Shape;136;p21"/>
            <p:cNvSpPr/>
            <p:nvPr/>
          </p:nvSpPr>
          <p:spPr>
            <a:xfrm>
              <a:off x="10089278" y="330206"/>
              <a:ext cx="491122" cy="838083"/>
            </a:xfrm>
            <a:custGeom>
              <a:avLst/>
              <a:gdLst/>
              <a:ahLst/>
              <a:cxnLst/>
              <a:rect l="l" t="t" r="r" b="b"/>
              <a:pathLst>
                <a:path w="669836" h="1143051" extrusionOk="0">
                  <a:moveTo>
                    <a:pt x="669836" y="52"/>
                  </a:moveTo>
                  <a:lnTo>
                    <a:pt x="669836" y="1143051"/>
                  </a:lnTo>
                  <a:cubicBezTo>
                    <a:pt x="485280" y="1143051"/>
                    <a:pt x="309460" y="1105648"/>
                    <a:pt x="149542" y="1038009"/>
                  </a:cubicBezTo>
                  <a:lnTo>
                    <a:pt x="0" y="956840"/>
                  </a:lnTo>
                  <a:lnTo>
                    <a:pt x="136606" y="654032"/>
                  </a:lnTo>
                  <a:cubicBezTo>
                    <a:pt x="346036" y="246950"/>
                    <a:pt x="578340" y="-4181"/>
                    <a:pt x="669836" y="52"/>
                  </a:cubicBezTo>
                  <a:close/>
                </a:path>
              </a:pathLst>
            </a:custGeom>
            <a:solidFill>
              <a:srgbClr val="D033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37" name="Google Shape;137;p21"/>
          <p:cNvSpPr/>
          <p:nvPr/>
        </p:nvSpPr>
        <p:spPr>
          <a:xfrm>
            <a:off x="7336250" y="1698392"/>
            <a:ext cx="537145" cy="1326485"/>
          </a:xfrm>
          <a:custGeom>
            <a:avLst/>
            <a:gdLst/>
            <a:ahLst/>
            <a:cxnLst/>
            <a:rect l="l" t="t" r="r" b="b"/>
            <a:pathLst>
              <a:path w="929217" h="3059614" extrusionOk="0">
                <a:moveTo>
                  <a:pt x="259381" y="0"/>
                </a:moveTo>
                <a:lnTo>
                  <a:pt x="408923" y="81169"/>
                </a:lnTo>
                <a:cubicBezTo>
                  <a:pt x="568841" y="148808"/>
                  <a:pt x="744661" y="186211"/>
                  <a:pt x="929217" y="186211"/>
                </a:cubicBezTo>
                <a:lnTo>
                  <a:pt x="929217" y="3059614"/>
                </a:lnTo>
                <a:lnTo>
                  <a:pt x="929216" y="3059614"/>
                </a:lnTo>
                <a:cubicBezTo>
                  <a:pt x="709358" y="3059614"/>
                  <a:pt x="495916" y="3007858"/>
                  <a:pt x="304459" y="2912129"/>
                </a:cubicBezTo>
                <a:lnTo>
                  <a:pt x="284626" y="2900745"/>
                </a:lnTo>
                <a:lnTo>
                  <a:pt x="272162" y="2873391"/>
                </a:lnTo>
                <a:cubicBezTo>
                  <a:pt x="104007" y="2467368"/>
                  <a:pt x="0" y="1906451"/>
                  <a:pt x="0" y="1286879"/>
                </a:cubicBezTo>
                <a:cubicBezTo>
                  <a:pt x="0" y="822201"/>
                  <a:pt x="104938" y="389325"/>
                  <a:pt x="245761" y="30191"/>
                </a:cubicBezTo>
                <a:close/>
              </a:path>
            </a:pathLst>
          </a:custGeom>
          <a:solidFill>
            <a:srgbClr val="ECE8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8" name="Google Shape;138;p21"/>
          <p:cNvSpPr/>
          <p:nvPr/>
        </p:nvSpPr>
        <p:spPr>
          <a:xfrm>
            <a:off x="7873395" y="1698789"/>
            <a:ext cx="537145" cy="1326088"/>
          </a:xfrm>
          <a:custGeom>
            <a:avLst/>
            <a:gdLst/>
            <a:ahLst/>
            <a:cxnLst/>
            <a:rect l="l" t="t" r="r" b="b"/>
            <a:pathLst>
              <a:path w="929217" h="3058698" extrusionOk="0">
                <a:moveTo>
                  <a:pt x="668149" y="0"/>
                </a:moveTo>
                <a:lnTo>
                  <a:pt x="683457" y="33740"/>
                </a:lnTo>
                <a:cubicBezTo>
                  <a:pt x="824279" y="390790"/>
                  <a:pt x="929217" y="821285"/>
                  <a:pt x="929217" y="1285963"/>
                </a:cubicBezTo>
                <a:cubicBezTo>
                  <a:pt x="929217" y="1905535"/>
                  <a:pt x="825211" y="2466452"/>
                  <a:pt x="657056" y="2872475"/>
                </a:cubicBezTo>
                <a:lnTo>
                  <a:pt x="644592" y="2899827"/>
                </a:lnTo>
                <a:lnTo>
                  <a:pt x="624757" y="2911213"/>
                </a:lnTo>
                <a:cubicBezTo>
                  <a:pt x="481164" y="2983009"/>
                  <a:pt x="325204" y="3030072"/>
                  <a:pt x="163447" y="3049116"/>
                </a:cubicBezTo>
                <a:lnTo>
                  <a:pt x="0" y="3058698"/>
                </a:lnTo>
                <a:lnTo>
                  <a:pt x="0" y="185295"/>
                </a:lnTo>
                <a:cubicBezTo>
                  <a:pt x="184556" y="185295"/>
                  <a:pt x="360377" y="147892"/>
                  <a:pt x="520294" y="80253"/>
                </a:cubicBezTo>
                <a:close/>
              </a:path>
            </a:pathLst>
          </a:custGeom>
          <a:solidFill>
            <a:srgbClr val="B4A0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9" name="Google Shape;139;p21"/>
          <p:cNvSpPr/>
          <p:nvPr/>
        </p:nvSpPr>
        <p:spPr>
          <a:xfrm>
            <a:off x="7554443" y="3035087"/>
            <a:ext cx="317738" cy="625268"/>
          </a:xfrm>
          <a:custGeom>
            <a:avLst/>
            <a:gdLst/>
            <a:ahLst/>
            <a:cxnLst/>
            <a:rect l="l" t="t" r="r" b="b"/>
            <a:pathLst>
              <a:path w="549661" h="1442215" extrusionOk="0">
                <a:moveTo>
                  <a:pt x="0" y="0"/>
                </a:moveTo>
                <a:lnTo>
                  <a:pt x="5098" y="10156"/>
                </a:lnTo>
                <a:lnTo>
                  <a:pt x="74473" y="39995"/>
                </a:lnTo>
                <a:cubicBezTo>
                  <a:pt x="150027" y="67466"/>
                  <a:pt x="228125" y="88480"/>
                  <a:pt x="307946" y="102626"/>
                </a:cubicBezTo>
                <a:lnTo>
                  <a:pt x="549661" y="123866"/>
                </a:lnTo>
                <a:lnTo>
                  <a:pt x="549661" y="1442215"/>
                </a:lnTo>
                <a:lnTo>
                  <a:pt x="541575" y="1437671"/>
                </a:lnTo>
                <a:cubicBezTo>
                  <a:pt x="263378" y="1248586"/>
                  <a:pt x="51859" y="728780"/>
                  <a:pt x="3327" y="887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 name="Google Shape;140;p21"/>
          <p:cNvSpPr/>
          <p:nvPr/>
        </p:nvSpPr>
        <p:spPr>
          <a:xfrm flipH="1">
            <a:off x="7872182" y="3035137"/>
            <a:ext cx="320131" cy="625216"/>
          </a:xfrm>
          <a:custGeom>
            <a:avLst/>
            <a:gdLst/>
            <a:ahLst/>
            <a:cxnLst/>
            <a:rect l="l" t="t" r="r" b="b"/>
            <a:pathLst>
              <a:path w="553800" h="1442098" extrusionOk="0">
                <a:moveTo>
                  <a:pt x="0" y="0"/>
                </a:moveTo>
                <a:lnTo>
                  <a:pt x="3347" y="88585"/>
                </a:lnTo>
                <a:cubicBezTo>
                  <a:pt x="52246" y="728663"/>
                  <a:pt x="265358" y="1248469"/>
                  <a:pt x="545653" y="1437554"/>
                </a:cubicBezTo>
                <a:lnTo>
                  <a:pt x="553800" y="1442098"/>
                </a:lnTo>
                <a:lnTo>
                  <a:pt x="553800" y="123749"/>
                </a:lnTo>
                <a:lnTo>
                  <a:pt x="551703" y="123933"/>
                </a:lnTo>
                <a:lnTo>
                  <a:pt x="551702" y="123933"/>
                </a:lnTo>
                <a:lnTo>
                  <a:pt x="551701" y="123933"/>
                </a:lnTo>
                <a:lnTo>
                  <a:pt x="388255" y="114351"/>
                </a:lnTo>
                <a:cubicBezTo>
                  <a:pt x="280417" y="101655"/>
                  <a:pt x="175155" y="76506"/>
                  <a:pt x="74417" y="39878"/>
                </a:cubicBezTo>
                <a:lnTo>
                  <a:pt x="5038" y="10037"/>
                </a:lnTo>
                <a:close/>
              </a:path>
            </a:pathLst>
          </a:custGeom>
          <a:solidFill>
            <a:srgbClr val="BF9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 name="Google Shape;141;p21"/>
          <p:cNvSpPr/>
          <p:nvPr/>
        </p:nvSpPr>
        <p:spPr>
          <a:xfrm>
            <a:off x="7595915" y="3051916"/>
            <a:ext cx="276268" cy="387773"/>
          </a:xfrm>
          <a:custGeom>
            <a:avLst/>
            <a:gdLst/>
            <a:ahLst/>
            <a:cxnLst/>
            <a:rect l="l" t="t" r="r" b="b"/>
            <a:pathLst>
              <a:path w="477921" h="894419" extrusionOk="0">
                <a:moveTo>
                  <a:pt x="0" y="0"/>
                </a:moveTo>
                <a:lnTo>
                  <a:pt x="2732" y="1175"/>
                </a:lnTo>
                <a:cubicBezTo>
                  <a:pt x="78286" y="28646"/>
                  <a:pt x="156384" y="49660"/>
                  <a:pt x="236205" y="63806"/>
                </a:cubicBezTo>
                <a:lnTo>
                  <a:pt x="477921" y="85046"/>
                </a:lnTo>
                <a:lnTo>
                  <a:pt x="477921" y="894419"/>
                </a:lnTo>
                <a:lnTo>
                  <a:pt x="469835" y="889875"/>
                </a:lnTo>
                <a:cubicBezTo>
                  <a:pt x="271123" y="754815"/>
                  <a:pt x="106430" y="451019"/>
                  <a:pt x="10855" y="55182"/>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 name="Google Shape;142;p21"/>
          <p:cNvSpPr/>
          <p:nvPr/>
        </p:nvSpPr>
        <p:spPr>
          <a:xfrm flipH="1">
            <a:off x="7872183" y="3052037"/>
            <a:ext cx="278319" cy="387652"/>
          </a:xfrm>
          <a:custGeom>
            <a:avLst/>
            <a:gdLst/>
            <a:ahLst/>
            <a:cxnLst/>
            <a:rect l="l" t="t" r="r" b="b"/>
            <a:pathLst>
              <a:path w="481469" h="894141" extrusionOk="0">
                <a:moveTo>
                  <a:pt x="0" y="0"/>
                </a:moveTo>
                <a:lnTo>
                  <a:pt x="10882" y="54904"/>
                </a:lnTo>
                <a:cubicBezTo>
                  <a:pt x="107178" y="450741"/>
                  <a:pt x="273112" y="754537"/>
                  <a:pt x="473322" y="889597"/>
                </a:cubicBezTo>
                <a:lnTo>
                  <a:pt x="481469" y="894141"/>
                </a:lnTo>
                <a:lnTo>
                  <a:pt x="481469" y="84768"/>
                </a:lnTo>
                <a:lnTo>
                  <a:pt x="479373" y="84952"/>
                </a:lnTo>
                <a:lnTo>
                  <a:pt x="479372" y="84952"/>
                </a:lnTo>
                <a:lnTo>
                  <a:pt x="479371" y="84952"/>
                </a:lnTo>
                <a:lnTo>
                  <a:pt x="315925" y="75370"/>
                </a:lnTo>
                <a:cubicBezTo>
                  <a:pt x="208087" y="62674"/>
                  <a:pt x="102825" y="37525"/>
                  <a:pt x="2087" y="897"/>
                </a:cubicBezTo>
                <a:close/>
              </a:path>
            </a:pathLst>
          </a:cu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43" name="Google Shape;143;p21"/>
          <p:cNvGrpSpPr/>
          <p:nvPr/>
        </p:nvGrpSpPr>
        <p:grpSpPr>
          <a:xfrm>
            <a:off x="7486335" y="1283557"/>
            <a:ext cx="773438" cy="495566"/>
            <a:chOff x="10089278" y="330206"/>
            <a:chExt cx="981007" cy="838083"/>
          </a:xfrm>
        </p:grpSpPr>
        <p:sp>
          <p:nvSpPr>
            <p:cNvPr id="144" name="Google Shape;144;p21"/>
            <p:cNvSpPr/>
            <p:nvPr/>
          </p:nvSpPr>
          <p:spPr>
            <a:xfrm>
              <a:off x="10580400" y="330244"/>
              <a:ext cx="489885" cy="838045"/>
            </a:xfrm>
            <a:custGeom>
              <a:avLst/>
              <a:gdLst/>
              <a:ahLst/>
              <a:cxnLst/>
              <a:rect l="l" t="t" r="r" b="b"/>
              <a:pathLst>
                <a:path w="668149" h="1142999" extrusionOk="0">
                  <a:moveTo>
                    <a:pt x="0" y="0"/>
                  </a:moveTo>
                  <a:cubicBezTo>
                    <a:pt x="91496" y="4233"/>
                    <a:pt x="323800" y="255364"/>
                    <a:pt x="533231" y="660330"/>
                  </a:cubicBezTo>
                  <a:lnTo>
                    <a:pt x="668149" y="957704"/>
                  </a:lnTo>
                  <a:lnTo>
                    <a:pt x="520294" y="1037957"/>
                  </a:lnTo>
                  <a:cubicBezTo>
                    <a:pt x="360377" y="1105596"/>
                    <a:pt x="184556" y="1142999"/>
                    <a:pt x="0" y="1142999"/>
                  </a:cubicBezTo>
                  <a:close/>
                </a:path>
              </a:pathLst>
            </a:custGeom>
            <a:solidFill>
              <a:srgbClr val="981B1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5" name="Google Shape;145;p21"/>
            <p:cNvSpPr/>
            <p:nvPr/>
          </p:nvSpPr>
          <p:spPr>
            <a:xfrm>
              <a:off x="10089278" y="330206"/>
              <a:ext cx="491122" cy="838083"/>
            </a:xfrm>
            <a:custGeom>
              <a:avLst/>
              <a:gdLst/>
              <a:ahLst/>
              <a:cxnLst/>
              <a:rect l="l" t="t" r="r" b="b"/>
              <a:pathLst>
                <a:path w="669836" h="1143051" extrusionOk="0">
                  <a:moveTo>
                    <a:pt x="669836" y="52"/>
                  </a:moveTo>
                  <a:lnTo>
                    <a:pt x="669836" y="1143051"/>
                  </a:lnTo>
                  <a:cubicBezTo>
                    <a:pt x="485280" y="1143051"/>
                    <a:pt x="309460" y="1105648"/>
                    <a:pt x="149542" y="1038009"/>
                  </a:cubicBezTo>
                  <a:lnTo>
                    <a:pt x="0" y="956840"/>
                  </a:lnTo>
                  <a:lnTo>
                    <a:pt x="136606" y="654032"/>
                  </a:lnTo>
                  <a:cubicBezTo>
                    <a:pt x="346036" y="246950"/>
                    <a:pt x="578340" y="-4181"/>
                    <a:pt x="669836" y="52"/>
                  </a:cubicBezTo>
                  <a:close/>
                </a:path>
              </a:pathLst>
            </a:custGeom>
            <a:solidFill>
              <a:srgbClr val="D033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46" name="Google Shape;146;p21"/>
          <p:cNvGrpSpPr/>
          <p:nvPr/>
        </p:nvGrpSpPr>
        <p:grpSpPr>
          <a:xfrm>
            <a:off x="7501810" y="2956442"/>
            <a:ext cx="743171" cy="132426"/>
            <a:chOff x="10109092" y="3159326"/>
            <a:chExt cx="942618" cy="223954"/>
          </a:xfrm>
        </p:grpSpPr>
        <p:sp>
          <p:nvSpPr>
            <p:cNvPr id="147" name="Google Shape;147;p21"/>
            <p:cNvSpPr/>
            <p:nvPr/>
          </p:nvSpPr>
          <p:spPr>
            <a:xfrm>
              <a:off x="10580400" y="3159326"/>
              <a:ext cx="471310" cy="223954"/>
            </a:xfrm>
            <a:custGeom>
              <a:avLst/>
              <a:gdLst/>
              <a:ahLst/>
              <a:cxnLst/>
              <a:rect l="l" t="t" r="r" b="b"/>
              <a:pathLst>
                <a:path w="642814" h="305448" extrusionOk="0">
                  <a:moveTo>
                    <a:pt x="642814" y="0"/>
                  </a:moveTo>
                  <a:lnTo>
                    <a:pt x="546664" y="191552"/>
                  </a:lnTo>
                  <a:lnTo>
                    <a:pt x="477285" y="221393"/>
                  </a:lnTo>
                  <a:cubicBezTo>
                    <a:pt x="376547" y="258021"/>
                    <a:pt x="271285" y="283170"/>
                    <a:pt x="163447" y="295866"/>
                  </a:cubicBezTo>
                  <a:lnTo>
                    <a:pt x="0" y="305448"/>
                  </a:lnTo>
                  <a:lnTo>
                    <a:pt x="0" y="157850"/>
                  </a:lnTo>
                  <a:lnTo>
                    <a:pt x="163447" y="148268"/>
                  </a:lnTo>
                  <a:cubicBezTo>
                    <a:pt x="325204" y="129224"/>
                    <a:pt x="481164" y="82161"/>
                    <a:pt x="624757" y="10365"/>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8" name="Google Shape;148;p21"/>
            <p:cNvSpPr/>
            <p:nvPr/>
          </p:nvSpPr>
          <p:spPr>
            <a:xfrm>
              <a:off x="10109092" y="3159328"/>
              <a:ext cx="471308" cy="223952"/>
            </a:xfrm>
            <a:custGeom>
              <a:avLst/>
              <a:gdLst/>
              <a:ahLst/>
              <a:cxnLst/>
              <a:rect l="l" t="t" r="r" b="b"/>
              <a:pathLst>
                <a:path w="642812" h="305446" extrusionOk="0">
                  <a:moveTo>
                    <a:pt x="0" y="0"/>
                  </a:moveTo>
                  <a:lnTo>
                    <a:pt x="18054" y="10363"/>
                  </a:lnTo>
                  <a:cubicBezTo>
                    <a:pt x="209511" y="106092"/>
                    <a:pt x="422953" y="157848"/>
                    <a:pt x="642811" y="157848"/>
                  </a:cubicBezTo>
                  <a:lnTo>
                    <a:pt x="642812" y="157848"/>
                  </a:lnTo>
                  <a:lnTo>
                    <a:pt x="642812" y="305446"/>
                  </a:lnTo>
                  <a:lnTo>
                    <a:pt x="642810" y="305446"/>
                  </a:lnTo>
                  <a:cubicBezTo>
                    <a:pt x="477917" y="305446"/>
                    <a:pt x="316632" y="276333"/>
                    <a:pt x="165525" y="221391"/>
                  </a:cubicBezTo>
                  <a:lnTo>
                    <a:pt x="96150" y="191552"/>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49" name="Google Shape;149;p21"/>
          <p:cNvGrpSpPr/>
          <p:nvPr/>
        </p:nvGrpSpPr>
        <p:grpSpPr>
          <a:xfrm>
            <a:off x="7575606" y="1928617"/>
            <a:ext cx="595578" cy="446683"/>
            <a:chOff x="7575606" y="2571489"/>
            <a:chExt cx="595578" cy="595578"/>
          </a:xfrm>
        </p:grpSpPr>
        <p:sp>
          <p:nvSpPr>
            <p:cNvPr id="150" name="Google Shape;150;p21"/>
            <p:cNvSpPr/>
            <p:nvPr/>
          </p:nvSpPr>
          <p:spPr>
            <a:xfrm>
              <a:off x="7575606" y="2571489"/>
              <a:ext cx="595578" cy="595578"/>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1" name="Google Shape;151;p21"/>
            <p:cNvSpPr/>
            <p:nvPr/>
          </p:nvSpPr>
          <p:spPr>
            <a:xfrm>
              <a:off x="7632563" y="2632123"/>
              <a:ext cx="240832" cy="474308"/>
            </a:xfrm>
            <a:custGeom>
              <a:avLst/>
              <a:gdLst/>
              <a:ahLst/>
              <a:cxnLst/>
              <a:rect l="l" t="t" r="r" b="b"/>
              <a:pathLst>
                <a:path w="464610" h="915030" extrusionOk="0">
                  <a:moveTo>
                    <a:pt x="457515" y="0"/>
                  </a:moveTo>
                  <a:lnTo>
                    <a:pt x="464610" y="715"/>
                  </a:lnTo>
                  <a:lnTo>
                    <a:pt x="464610" y="914315"/>
                  </a:lnTo>
                  <a:lnTo>
                    <a:pt x="457515" y="915030"/>
                  </a:lnTo>
                  <a:cubicBezTo>
                    <a:pt x="204836" y="915030"/>
                    <a:pt x="0" y="710194"/>
                    <a:pt x="0" y="457515"/>
                  </a:cubicBezTo>
                  <a:cubicBezTo>
                    <a:pt x="0" y="204836"/>
                    <a:pt x="204836" y="0"/>
                    <a:pt x="45751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2" name="Google Shape;152;p21"/>
            <p:cNvSpPr/>
            <p:nvPr/>
          </p:nvSpPr>
          <p:spPr>
            <a:xfrm>
              <a:off x="7873395" y="2632123"/>
              <a:ext cx="233477" cy="475408"/>
            </a:xfrm>
            <a:custGeom>
              <a:avLst/>
              <a:gdLst/>
              <a:ahLst/>
              <a:cxnLst/>
              <a:rect l="l" t="t" r="r" b="b"/>
              <a:pathLst>
                <a:path w="450421" h="913600" extrusionOk="0">
                  <a:moveTo>
                    <a:pt x="0" y="0"/>
                  </a:moveTo>
                  <a:lnTo>
                    <a:pt x="85112" y="8580"/>
                  </a:lnTo>
                  <a:cubicBezTo>
                    <a:pt x="293594" y="51242"/>
                    <a:pt x="450421" y="235706"/>
                    <a:pt x="450421" y="456800"/>
                  </a:cubicBezTo>
                  <a:cubicBezTo>
                    <a:pt x="450421" y="677894"/>
                    <a:pt x="293594" y="862358"/>
                    <a:pt x="85112" y="905020"/>
                  </a:cubicBezTo>
                  <a:lnTo>
                    <a:pt x="0" y="913600"/>
                  </a:lnTo>
                  <a:close/>
                </a:path>
              </a:pathLst>
            </a:custGeom>
            <a:solidFill>
              <a:srgbClr val="D0CE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3" name="Google Shape;153;p21"/>
            <p:cNvSpPr/>
            <p:nvPr/>
          </p:nvSpPr>
          <p:spPr>
            <a:xfrm>
              <a:off x="7855372" y="2585185"/>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4" name="Google Shape;154;p21"/>
            <p:cNvSpPr/>
            <p:nvPr/>
          </p:nvSpPr>
          <p:spPr>
            <a:xfrm>
              <a:off x="7855372" y="3119202"/>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5" name="Google Shape;155;p21"/>
            <p:cNvSpPr/>
            <p:nvPr/>
          </p:nvSpPr>
          <p:spPr>
            <a:xfrm>
              <a:off x="8123875" y="2851255"/>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6" name="Google Shape;156;p21"/>
            <p:cNvSpPr/>
            <p:nvPr/>
          </p:nvSpPr>
          <p:spPr>
            <a:xfrm>
              <a:off x="8044839" y="2661898"/>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7" name="Google Shape;157;p21"/>
            <p:cNvSpPr/>
            <p:nvPr/>
          </p:nvSpPr>
          <p:spPr>
            <a:xfrm>
              <a:off x="8043341" y="3038248"/>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8" name="Google Shape;158;p21"/>
            <p:cNvSpPr/>
            <p:nvPr/>
          </p:nvSpPr>
          <p:spPr>
            <a:xfrm>
              <a:off x="7667135" y="3041854"/>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 name="Google Shape;159;p21"/>
            <p:cNvSpPr/>
            <p:nvPr/>
          </p:nvSpPr>
          <p:spPr>
            <a:xfrm>
              <a:off x="7586869" y="2852997"/>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0" name="Google Shape;160;p21"/>
            <p:cNvSpPr/>
            <p:nvPr/>
          </p:nvSpPr>
          <p:spPr>
            <a:xfrm>
              <a:off x="7665224" y="2662163"/>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Rocket - Title and Content Blue" type="obj">
  <p:cSld name="OBJECT">
    <p:bg>
      <p:bgPr>
        <a:solidFill>
          <a:srgbClr val="0DADCD"/>
        </a:solidFill>
        <a:effectLst/>
      </p:bgPr>
    </p:bg>
    <p:spTree>
      <p:nvGrpSpPr>
        <p:cNvPr id="1" name="Shape 161"/>
        <p:cNvGrpSpPr/>
        <p:nvPr/>
      </p:nvGrpSpPr>
      <p:grpSpPr>
        <a:xfrm>
          <a:off x="0" y="0"/>
          <a:ext cx="0" cy="0"/>
          <a:chOff x="0" y="0"/>
          <a:chExt cx="0" cy="0"/>
        </a:xfrm>
      </p:grpSpPr>
      <p:sp>
        <p:nvSpPr>
          <p:cNvPr id="162" name="Google Shape;162;p22"/>
          <p:cNvSpPr txBox="1"/>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200" b="0" i="0" u="none" strike="noStrike" cap="none">
                <a:solidFill>
                  <a:srgbClr val="888888"/>
                </a:solidFill>
                <a:latin typeface="Calibri"/>
                <a:ea typeface="Calibri"/>
                <a:cs typeface="Calibri"/>
                <a:sym typeface="Calibri"/>
              </a:rPr>
              <a:t>7/28/2015</a:t>
            </a:r>
            <a:endParaRPr sz="1200" b="0" i="0" u="none" strike="noStrike" cap="none">
              <a:solidFill>
                <a:srgbClr val="888888"/>
              </a:solidFill>
              <a:latin typeface="Calibri"/>
              <a:ea typeface="Calibri"/>
              <a:cs typeface="Calibri"/>
              <a:sym typeface="Calibri"/>
            </a:endParaRPr>
          </a:p>
        </p:txBody>
      </p:sp>
      <p:grpSp>
        <p:nvGrpSpPr>
          <p:cNvPr id="163" name="Google Shape;163;p22"/>
          <p:cNvGrpSpPr/>
          <p:nvPr/>
        </p:nvGrpSpPr>
        <p:grpSpPr>
          <a:xfrm>
            <a:off x="0" y="3509135"/>
            <a:ext cx="9144000" cy="1634365"/>
            <a:chOff x="-467413" y="4678846"/>
            <a:chExt cx="9611413" cy="2179154"/>
          </a:xfrm>
        </p:grpSpPr>
        <p:sp>
          <p:nvSpPr>
            <p:cNvPr id="164" name="Google Shape;164;p22"/>
            <p:cNvSpPr/>
            <p:nvPr/>
          </p:nvSpPr>
          <p:spPr>
            <a:xfrm>
              <a:off x="-91546" y="4678846"/>
              <a:ext cx="9235546" cy="2179154"/>
            </a:xfrm>
            <a:custGeom>
              <a:avLst/>
              <a:gdLst/>
              <a:ahLst/>
              <a:cxnLst/>
              <a:rect l="l" t="t" r="r" b="b"/>
              <a:pathLst>
                <a:path w="11711288" h="2600767" extrusionOk="0">
                  <a:moveTo>
                    <a:pt x="532885" y="1445270"/>
                  </a:moveTo>
                  <a:cubicBezTo>
                    <a:pt x="827189" y="1445270"/>
                    <a:pt x="1065770" y="1675055"/>
                    <a:pt x="1065770" y="1958510"/>
                  </a:cubicBezTo>
                  <a:cubicBezTo>
                    <a:pt x="1065770" y="2241965"/>
                    <a:pt x="827189" y="2471750"/>
                    <a:pt x="532885" y="2471750"/>
                  </a:cubicBezTo>
                  <a:cubicBezTo>
                    <a:pt x="238581" y="2471750"/>
                    <a:pt x="0" y="2241965"/>
                    <a:pt x="0" y="1958510"/>
                  </a:cubicBezTo>
                  <a:cubicBezTo>
                    <a:pt x="0" y="1675055"/>
                    <a:pt x="238581" y="1445270"/>
                    <a:pt x="532885" y="1445270"/>
                  </a:cubicBezTo>
                  <a:close/>
                  <a:moveTo>
                    <a:pt x="10394040" y="0"/>
                  </a:moveTo>
                  <a:cubicBezTo>
                    <a:pt x="10705725" y="0"/>
                    <a:pt x="10973150" y="182517"/>
                    <a:pt x="11087382" y="442635"/>
                  </a:cubicBezTo>
                  <a:lnTo>
                    <a:pt x="11122847" y="552674"/>
                  </a:lnTo>
                  <a:lnTo>
                    <a:pt x="11169364" y="528356"/>
                  </a:lnTo>
                  <a:cubicBezTo>
                    <a:pt x="11236964" y="500818"/>
                    <a:pt x="11311287" y="485590"/>
                    <a:pt x="11389302" y="485590"/>
                  </a:cubicBezTo>
                  <a:cubicBezTo>
                    <a:pt x="11506325" y="485590"/>
                    <a:pt x="11615039" y="519854"/>
                    <a:pt x="11705219" y="578532"/>
                  </a:cubicBezTo>
                  <a:lnTo>
                    <a:pt x="11711288" y="583355"/>
                  </a:lnTo>
                  <a:lnTo>
                    <a:pt x="11711288" y="1476240"/>
                  </a:lnTo>
                  <a:lnTo>
                    <a:pt x="11705219" y="1481062"/>
                  </a:lnTo>
                  <a:cubicBezTo>
                    <a:pt x="11615039" y="1539741"/>
                    <a:pt x="11506325" y="1574004"/>
                    <a:pt x="11389302" y="1574004"/>
                  </a:cubicBezTo>
                  <a:cubicBezTo>
                    <a:pt x="11194264" y="1574004"/>
                    <a:pt x="11022306" y="1478829"/>
                    <a:pt x="10920765" y="1334069"/>
                  </a:cubicBezTo>
                  <a:lnTo>
                    <a:pt x="10884716" y="1270102"/>
                  </a:lnTo>
                  <a:lnTo>
                    <a:pt x="10814756" y="1325696"/>
                  </a:lnTo>
                  <a:cubicBezTo>
                    <a:pt x="10694660" y="1403841"/>
                    <a:pt x="10549882" y="1449470"/>
                    <a:pt x="10394040" y="1449470"/>
                  </a:cubicBezTo>
                  <a:cubicBezTo>
                    <a:pt x="10342092" y="1449470"/>
                    <a:pt x="10291374" y="1444400"/>
                    <a:pt x="10242390" y="1434746"/>
                  </a:cubicBezTo>
                  <a:lnTo>
                    <a:pt x="10167885" y="1412471"/>
                  </a:lnTo>
                  <a:lnTo>
                    <a:pt x="10141694" y="1458946"/>
                  </a:lnTo>
                  <a:cubicBezTo>
                    <a:pt x="10006469" y="1651727"/>
                    <a:pt x="9777468" y="1778475"/>
                    <a:pt x="9517730" y="1778475"/>
                  </a:cubicBezTo>
                  <a:cubicBezTo>
                    <a:pt x="9361887" y="1778475"/>
                    <a:pt x="9217110" y="1732846"/>
                    <a:pt x="9097014" y="1654702"/>
                  </a:cubicBezTo>
                  <a:lnTo>
                    <a:pt x="9066729" y="1630635"/>
                  </a:lnTo>
                  <a:lnTo>
                    <a:pt x="8994278" y="1715209"/>
                  </a:lnTo>
                  <a:cubicBezTo>
                    <a:pt x="8877105" y="1828062"/>
                    <a:pt x="8715233" y="1897863"/>
                    <a:pt x="8536434" y="1897863"/>
                  </a:cubicBezTo>
                  <a:cubicBezTo>
                    <a:pt x="8357635" y="1897863"/>
                    <a:pt x="8195763" y="1828062"/>
                    <a:pt x="8078590" y="1715209"/>
                  </a:cubicBezTo>
                  <a:lnTo>
                    <a:pt x="8066112" y="1700643"/>
                  </a:lnTo>
                  <a:lnTo>
                    <a:pt x="8070847" y="1745886"/>
                  </a:lnTo>
                  <a:cubicBezTo>
                    <a:pt x="8070847" y="2121130"/>
                    <a:pt x="7774748" y="2429766"/>
                    <a:pt x="7395308" y="2466880"/>
                  </a:cubicBezTo>
                  <a:lnTo>
                    <a:pt x="7342946" y="2469426"/>
                  </a:lnTo>
                  <a:lnTo>
                    <a:pt x="7306912" y="2533366"/>
                  </a:lnTo>
                  <a:lnTo>
                    <a:pt x="7253266" y="2600767"/>
                  </a:lnTo>
                  <a:lnTo>
                    <a:pt x="6112631" y="2600767"/>
                  </a:lnTo>
                  <a:lnTo>
                    <a:pt x="6058984" y="2533366"/>
                  </a:lnTo>
                  <a:lnTo>
                    <a:pt x="5996805" y="2423033"/>
                  </a:lnTo>
                  <a:lnTo>
                    <a:pt x="5897525" y="2501927"/>
                  </a:lnTo>
                  <a:cubicBezTo>
                    <a:pt x="5837478" y="2540999"/>
                    <a:pt x="5771259" y="2571943"/>
                    <a:pt x="5700574" y="2593118"/>
                  </a:cubicBezTo>
                  <a:lnTo>
                    <a:pt x="5666110" y="2600767"/>
                  </a:lnTo>
                  <a:lnTo>
                    <a:pt x="5291012" y="2600767"/>
                  </a:lnTo>
                  <a:lnTo>
                    <a:pt x="5183912" y="2568747"/>
                  </a:lnTo>
                  <a:lnTo>
                    <a:pt x="5086078" y="2517601"/>
                  </a:lnTo>
                  <a:lnTo>
                    <a:pt x="5077373" y="2600767"/>
                  </a:lnTo>
                  <a:lnTo>
                    <a:pt x="3594217" y="2600767"/>
                  </a:lnTo>
                  <a:lnTo>
                    <a:pt x="3583320" y="2496656"/>
                  </a:lnTo>
                  <a:lnTo>
                    <a:pt x="3583955" y="2490597"/>
                  </a:lnTo>
                  <a:lnTo>
                    <a:pt x="3538978" y="2486230"/>
                  </a:lnTo>
                  <a:cubicBezTo>
                    <a:pt x="3434909" y="2465720"/>
                    <a:pt x="3341891" y="2415991"/>
                    <a:pt x="3269566" y="2346333"/>
                  </a:cubicBezTo>
                  <a:lnTo>
                    <a:pt x="3226617" y="2296198"/>
                  </a:lnTo>
                  <a:lnTo>
                    <a:pt x="3213705" y="2336263"/>
                  </a:lnTo>
                  <a:cubicBezTo>
                    <a:pt x="3170845" y="2433860"/>
                    <a:pt x="3106431" y="2520538"/>
                    <a:pt x="3026210" y="2590761"/>
                  </a:cubicBezTo>
                  <a:lnTo>
                    <a:pt x="3012988" y="2600767"/>
                  </a:lnTo>
                  <a:lnTo>
                    <a:pt x="2030435" y="2600767"/>
                  </a:lnTo>
                  <a:lnTo>
                    <a:pt x="1987629" y="2566751"/>
                  </a:lnTo>
                  <a:cubicBezTo>
                    <a:pt x="1851385" y="2435530"/>
                    <a:pt x="1767116" y="2254249"/>
                    <a:pt x="1767116" y="2054012"/>
                  </a:cubicBezTo>
                  <a:cubicBezTo>
                    <a:pt x="1767116" y="1653538"/>
                    <a:pt x="2104190" y="1328890"/>
                    <a:pt x="2519993" y="1328890"/>
                  </a:cubicBezTo>
                  <a:cubicBezTo>
                    <a:pt x="2779869" y="1328890"/>
                    <a:pt x="3008992" y="1455706"/>
                    <a:pt x="3144289" y="1648590"/>
                  </a:cubicBezTo>
                  <a:lnTo>
                    <a:pt x="3187881" y="1725941"/>
                  </a:lnTo>
                  <a:lnTo>
                    <a:pt x="3204496" y="1696460"/>
                  </a:lnTo>
                  <a:cubicBezTo>
                    <a:pt x="3300259" y="1559937"/>
                    <a:pt x="3462432" y="1470177"/>
                    <a:pt x="3646373" y="1470177"/>
                  </a:cubicBezTo>
                  <a:cubicBezTo>
                    <a:pt x="3867099" y="1470177"/>
                    <a:pt x="4056485" y="1599431"/>
                    <a:pt x="4137381" y="1783641"/>
                  </a:cubicBezTo>
                  <a:lnTo>
                    <a:pt x="4142373" y="1799134"/>
                  </a:lnTo>
                  <a:lnTo>
                    <a:pt x="4184146" y="1786645"/>
                  </a:lnTo>
                  <a:cubicBezTo>
                    <a:pt x="4233130" y="1776991"/>
                    <a:pt x="4283848" y="1771921"/>
                    <a:pt x="4335795" y="1771921"/>
                  </a:cubicBezTo>
                  <a:cubicBezTo>
                    <a:pt x="4439690" y="1771921"/>
                    <a:pt x="4538667" y="1792201"/>
                    <a:pt x="4628692" y="1828875"/>
                  </a:cubicBezTo>
                  <a:lnTo>
                    <a:pt x="4726528" y="1880020"/>
                  </a:lnTo>
                  <a:lnTo>
                    <a:pt x="4739622" y="1754906"/>
                  </a:lnTo>
                  <a:cubicBezTo>
                    <a:pt x="4809788" y="1424656"/>
                    <a:pt x="5113178" y="1176230"/>
                    <a:pt x="5476809" y="1176230"/>
                  </a:cubicBezTo>
                  <a:cubicBezTo>
                    <a:pt x="5736548" y="1176230"/>
                    <a:pt x="5965548" y="1302978"/>
                    <a:pt x="6100773" y="1495759"/>
                  </a:cubicBezTo>
                  <a:lnTo>
                    <a:pt x="6163704" y="1607424"/>
                  </a:lnTo>
                  <a:lnTo>
                    <a:pt x="6225521" y="1552662"/>
                  </a:lnTo>
                  <a:cubicBezTo>
                    <a:pt x="6333152" y="1473185"/>
                    <a:pt x="6463723" y="1421085"/>
                    <a:pt x="6606012" y="1407167"/>
                  </a:cubicBezTo>
                  <a:lnTo>
                    <a:pt x="6658374" y="1404620"/>
                  </a:lnTo>
                  <a:lnTo>
                    <a:pt x="6694408" y="1340680"/>
                  </a:lnTo>
                  <a:cubicBezTo>
                    <a:pt x="6829634" y="1147899"/>
                    <a:pt x="7058635" y="1021151"/>
                    <a:pt x="7318372" y="1021151"/>
                  </a:cubicBezTo>
                  <a:cubicBezTo>
                    <a:pt x="7526162" y="1021151"/>
                    <a:pt x="7714281" y="1102270"/>
                    <a:pt x="7850452" y="1233421"/>
                  </a:cubicBezTo>
                  <a:lnTo>
                    <a:pt x="7889435" y="1278927"/>
                  </a:lnTo>
                  <a:lnTo>
                    <a:pt x="7888945" y="1274243"/>
                  </a:lnTo>
                  <a:cubicBezTo>
                    <a:pt x="7888945" y="929827"/>
                    <a:pt x="8178836" y="650623"/>
                    <a:pt x="8536434" y="650623"/>
                  </a:cubicBezTo>
                  <a:cubicBezTo>
                    <a:pt x="8625833" y="650623"/>
                    <a:pt x="8711001" y="668073"/>
                    <a:pt x="8788466" y="699630"/>
                  </a:cubicBezTo>
                  <a:lnTo>
                    <a:pt x="8847560" y="730523"/>
                  </a:lnTo>
                  <a:lnTo>
                    <a:pt x="8893766" y="648534"/>
                  </a:lnTo>
                  <a:cubicBezTo>
                    <a:pt x="9028991" y="455753"/>
                    <a:pt x="9257993" y="329005"/>
                    <a:pt x="9517730" y="329005"/>
                  </a:cubicBezTo>
                  <a:cubicBezTo>
                    <a:pt x="9569678" y="329005"/>
                    <a:pt x="9620396" y="334075"/>
                    <a:pt x="9669380" y="343729"/>
                  </a:cubicBezTo>
                  <a:lnTo>
                    <a:pt x="9743884" y="366004"/>
                  </a:lnTo>
                  <a:lnTo>
                    <a:pt x="9770076" y="319529"/>
                  </a:lnTo>
                  <a:cubicBezTo>
                    <a:pt x="9905301" y="126748"/>
                    <a:pt x="10134302" y="0"/>
                    <a:pt x="10394040" y="0"/>
                  </a:cubicBezTo>
                  <a:close/>
                </a:path>
              </a:pathLst>
            </a:custGeom>
            <a:solidFill>
              <a:srgbClr val="2396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2"/>
            <p:cNvSpPr/>
            <p:nvPr/>
          </p:nvSpPr>
          <p:spPr>
            <a:xfrm>
              <a:off x="-91546" y="4807525"/>
              <a:ext cx="9233318" cy="2050475"/>
            </a:xfrm>
            <a:custGeom>
              <a:avLst/>
              <a:gdLst/>
              <a:ahLst/>
              <a:cxnLst/>
              <a:rect l="l" t="t" r="r" b="b"/>
              <a:pathLst>
                <a:path w="11711288" h="2600767" extrusionOk="0">
                  <a:moveTo>
                    <a:pt x="532885" y="1445270"/>
                  </a:moveTo>
                  <a:cubicBezTo>
                    <a:pt x="827189" y="1445270"/>
                    <a:pt x="1065770" y="1675055"/>
                    <a:pt x="1065770" y="1958510"/>
                  </a:cubicBezTo>
                  <a:cubicBezTo>
                    <a:pt x="1065770" y="2241965"/>
                    <a:pt x="827189" y="2471750"/>
                    <a:pt x="532885" y="2471750"/>
                  </a:cubicBezTo>
                  <a:cubicBezTo>
                    <a:pt x="238581" y="2471750"/>
                    <a:pt x="0" y="2241965"/>
                    <a:pt x="0" y="1958510"/>
                  </a:cubicBezTo>
                  <a:cubicBezTo>
                    <a:pt x="0" y="1675055"/>
                    <a:pt x="238581" y="1445270"/>
                    <a:pt x="532885" y="1445270"/>
                  </a:cubicBezTo>
                  <a:close/>
                  <a:moveTo>
                    <a:pt x="10394040" y="0"/>
                  </a:moveTo>
                  <a:cubicBezTo>
                    <a:pt x="10705725" y="0"/>
                    <a:pt x="10973150" y="182517"/>
                    <a:pt x="11087382" y="442635"/>
                  </a:cubicBezTo>
                  <a:lnTo>
                    <a:pt x="11122847" y="552674"/>
                  </a:lnTo>
                  <a:lnTo>
                    <a:pt x="11169364" y="528356"/>
                  </a:lnTo>
                  <a:cubicBezTo>
                    <a:pt x="11236964" y="500818"/>
                    <a:pt x="11311287" y="485590"/>
                    <a:pt x="11389302" y="485590"/>
                  </a:cubicBezTo>
                  <a:cubicBezTo>
                    <a:pt x="11506325" y="485590"/>
                    <a:pt x="11615039" y="519854"/>
                    <a:pt x="11705219" y="578532"/>
                  </a:cubicBezTo>
                  <a:lnTo>
                    <a:pt x="11711288" y="583355"/>
                  </a:lnTo>
                  <a:lnTo>
                    <a:pt x="11711288" y="1476240"/>
                  </a:lnTo>
                  <a:lnTo>
                    <a:pt x="11705219" y="1481062"/>
                  </a:lnTo>
                  <a:cubicBezTo>
                    <a:pt x="11615039" y="1539741"/>
                    <a:pt x="11506325" y="1574004"/>
                    <a:pt x="11389302" y="1574004"/>
                  </a:cubicBezTo>
                  <a:cubicBezTo>
                    <a:pt x="11194264" y="1574004"/>
                    <a:pt x="11022306" y="1478829"/>
                    <a:pt x="10920765" y="1334069"/>
                  </a:cubicBezTo>
                  <a:lnTo>
                    <a:pt x="10884716" y="1270102"/>
                  </a:lnTo>
                  <a:lnTo>
                    <a:pt x="10814756" y="1325696"/>
                  </a:lnTo>
                  <a:cubicBezTo>
                    <a:pt x="10694660" y="1403841"/>
                    <a:pt x="10549882" y="1449470"/>
                    <a:pt x="10394040" y="1449470"/>
                  </a:cubicBezTo>
                  <a:cubicBezTo>
                    <a:pt x="10342092" y="1449470"/>
                    <a:pt x="10291374" y="1444400"/>
                    <a:pt x="10242390" y="1434746"/>
                  </a:cubicBezTo>
                  <a:lnTo>
                    <a:pt x="10167885" y="1412471"/>
                  </a:lnTo>
                  <a:lnTo>
                    <a:pt x="10141694" y="1458946"/>
                  </a:lnTo>
                  <a:cubicBezTo>
                    <a:pt x="10006469" y="1651727"/>
                    <a:pt x="9777468" y="1778475"/>
                    <a:pt x="9517730" y="1778475"/>
                  </a:cubicBezTo>
                  <a:cubicBezTo>
                    <a:pt x="9361887" y="1778475"/>
                    <a:pt x="9217110" y="1732846"/>
                    <a:pt x="9097014" y="1654702"/>
                  </a:cubicBezTo>
                  <a:lnTo>
                    <a:pt x="9066729" y="1630635"/>
                  </a:lnTo>
                  <a:lnTo>
                    <a:pt x="8994278" y="1715209"/>
                  </a:lnTo>
                  <a:cubicBezTo>
                    <a:pt x="8877105" y="1828062"/>
                    <a:pt x="8715233" y="1897863"/>
                    <a:pt x="8536434" y="1897863"/>
                  </a:cubicBezTo>
                  <a:cubicBezTo>
                    <a:pt x="8357635" y="1897863"/>
                    <a:pt x="8195763" y="1828062"/>
                    <a:pt x="8078590" y="1715209"/>
                  </a:cubicBezTo>
                  <a:lnTo>
                    <a:pt x="8066112" y="1700643"/>
                  </a:lnTo>
                  <a:lnTo>
                    <a:pt x="8070847" y="1745886"/>
                  </a:lnTo>
                  <a:cubicBezTo>
                    <a:pt x="8070847" y="2121130"/>
                    <a:pt x="7774748" y="2429766"/>
                    <a:pt x="7395308" y="2466880"/>
                  </a:cubicBezTo>
                  <a:lnTo>
                    <a:pt x="7342946" y="2469426"/>
                  </a:lnTo>
                  <a:lnTo>
                    <a:pt x="7306912" y="2533366"/>
                  </a:lnTo>
                  <a:lnTo>
                    <a:pt x="7253266" y="2600767"/>
                  </a:lnTo>
                  <a:lnTo>
                    <a:pt x="6112631" y="2600767"/>
                  </a:lnTo>
                  <a:lnTo>
                    <a:pt x="6058984" y="2533366"/>
                  </a:lnTo>
                  <a:lnTo>
                    <a:pt x="5996805" y="2423033"/>
                  </a:lnTo>
                  <a:lnTo>
                    <a:pt x="5897525" y="2501927"/>
                  </a:lnTo>
                  <a:cubicBezTo>
                    <a:pt x="5837478" y="2540999"/>
                    <a:pt x="5771259" y="2571943"/>
                    <a:pt x="5700574" y="2593118"/>
                  </a:cubicBezTo>
                  <a:lnTo>
                    <a:pt x="5666110" y="2600767"/>
                  </a:lnTo>
                  <a:lnTo>
                    <a:pt x="5291012" y="2600767"/>
                  </a:lnTo>
                  <a:lnTo>
                    <a:pt x="5183912" y="2568747"/>
                  </a:lnTo>
                  <a:lnTo>
                    <a:pt x="5086078" y="2517601"/>
                  </a:lnTo>
                  <a:lnTo>
                    <a:pt x="5077373" y="2600767"/>
                  </a:lnTo>
                  <a:lnTo>
                    <a:pt x="3594217" y="2600767"/>
                  </a:lnTo>
                  <a:lnTo>
                    <a:pt x="3583320" y="2496656"/>
                  </a:lnTo>
                  <a:lnTo>
                    <a:pt x="3583955" y="2490597"/>
                  </a:lnTo>
                  <a:lnTo>
                    <a:pt x="3538978" y="2486230"/>
                  </a:lnTo>
                  <a:cubicBezTo>
                    <a:pt x="3434909" y="2465720"/>
                    <a:pt x="3341891" y="2415991"/>
                    <a:pt x="3269566" y="2346333"/>
                  </a:cubicBezTo>
                  <a:lnTo>
                    <a:pt x="3226617" y="2296198"/>
                  </a:lnTo>
                  <a:lnTo>
                    <a:pt x="3213705" y="2336263"/>
                  </a:lnTo>
                  <a:cubicBezTo>
                    <a:pt x="3170845" y="2433860"/>
                    <a:pt x="3106431" y="2520538"/>
                    <a:pt x="3026210" y="2590761"/>
                  </a:cubicBezTo>
                  <a:lnTo>
                    <a:pt x="3012988" y="2600767"/>
                  </a:lnTo>
                  <a:lnTo>
                    <a:pt x="2030435" y="2600767"/>
                  </a:lnTo>
                  <a:lnTo>
                    <a:pt x="1987629" y="2566751"/>
                  </a:lnTo>
                  <a:cubicBezTo>
                    <a:pt x="1851385" y="2435530"/>
                    <a:pt x="1767116" y="2254249"/>
                    <a:pt x="1767116" y="2054012"/>
                  </a:cubicBezTo>
                  <a:cubicBezTo>
                    <a:pt x="1767116" y="1653538"/>
                    <a:pt x="2104190" y="1328890"/>
                    <a:pt x="2519993" y="1328890"/>
                  </a:cubicBezTo>
                  <a:cubicBezTo>
                    <a:pt x="2779869" y="1328890"/>
                    <a:pt x="3008992" y="1455706"/>
                    <a:pt x="3144289" y="1648590"/>
                  </a:cubicBezTo>
                  <a:lnTo>
                    <a:pt x="3187881" y="1725941"/>
                  </a:lnTo>
                  <a:lnTo>
                    <a:pt x="3204496" y="1696460"/>
                  </a:lnTo>
                  <a:cubicBezTo>
                    <a:pt x="3300259" y="1559937"/>
                    <a:pt x="3462432" y="1470177"/>
                    <a:pt x="3646373" y="1470177"/>
                  </a:cubicBezTo>
                  <a:cubicBezTo>
                    <a:pt x="3867099" y="1470177"/>
                    <a:pt x="4056485" y="1599431"/>
                    <a:pt x="4137381" y="1783641"/>
                  </a:cubicBezTo>
                  <a:lnTo>
                    <a:pt x="4142373" y="1799134"/>
                  </a:lnTo>
                  <a:lnTo>
                    <a:pt x="4184146" y="1786645"/>
                  </a:lnTo>
                  <a:cubicBezTo>
                    <a:pt x="4233130" y="1776991"/>
                    <a:pt x="4283848" y="1771921"/>
                    <a:pt x="4335795" y="1771921"/>
                  </a:cubicBezTo>
                  <a:cubicBezTo>
                    <a:pt x="4439690" y="1771921"/>
                    <a:pt x="4538667" y="1792201"/>
                    <a:pt x="4628692" y="1828875"/>
                  </a:cubicBezTo>
                  <a:lnTo>
                    <a:pt x="4726528" y="1880020"/>
                  </a:lnTo>
                  <a:lnTo>
                    <a:pt x="4739622" y="1754906"/>
                  </a:lnTo>
                  <a:cubicBezTo>
                    <a:pt x="4809788" y="1424656"/>
                    <a:pt x="5113178" y="1176230"/>
                    <a:pt x="5476809" y="1176230"/>
                  </a:cubicBezTo>
                  <a:cubicBezTo>
                    <a:pt x="5736548" y="1176230"/>
                    <a:pt x="5965548" y="1302978"/>
                    <a:pt x="6100773" y="1495759"/>
                  </a:cubicBezTo>
                  <a:lnTo>
                    <a:pt x="6163704" y="1607424"/>
                  </a:lnTo>
                  <a:lnTo>
                    <a:pt x="6225521" y="1552662"/>
                  </a:lnTo>
                  <a:cubicBezTo>
                    <a:pt x="6333152" y="1473185"/>
                    <a:pt x="6463723" y="1421085"/>
                    <a:pt x="6606012" y="1407167"/>
                  </a:cubicBezTo>
                  <a:lnTo>
                    <a:pt x="6658374" y="1404620"/>
                  </a:lnTo>
                  <a:lnTo>
                    <a:pt x="6694408" y="1340680"/>
                  </a:lnTo>
                  <a:cubicBezTo>
                    <a:pt x="6829634" y="1147899"/>
                    <a:pt x="7058635" y="1021151"/>
                    <a:pt x="7318372" y="1021151"/>
                  </a:cubicBezTo>
                  <a:cubicBezTo>
                    <a:pt x="7526162" y="1021151"/>
                    <a:pt x="7714281" y="1102270"/>
                    <a:pt x="7850452" y="1233421"/>
                  </a:cubicBezTo>
                  <a:lnTo>
                    <a:pt x="7889435" y="1278927"/>
                  </a:lnTo>
                  <a:lnTo>
                    <a:pt x="7888945" y="1274243"/>
                  </a:lnTo>
                  <a:cubicBezTo>
                    <a:pt x="7888945" y="929827"/>
                    <a:pt x="8178836" y="650623"/>
                    <a:pt x="8536434" y="650623"/>
                  </a:cubicBezTo>
                  <a:cubicBezTo>
                    <a:pt x="8625833" y="650623"/>
                    <a:pt x="8711001" y="668073"/>
                    <a:pt x="8788466" y="699630"/>
                  </a:cubicBezTo>
                  <a:lnTo>
                    <a:pt x="8847560" y="730523"/>
                  </a:lnTo>
                  <a:lnTo>
                    <a:pt x="8893766" y="648534"/>
                  </a:lnTo>
                  <a:cubicBezTo>
                    <a:pt x="9028991" y="455753"/>
                    <a:pt x="9257993" y="329005"/>
                    <a:pt x="9517730" y="329005"/>
                  </a:cubicBezTo>
                  <a:cubicBezTo>
                    <a:pt x="9569678" y="329005"/>
                    <a:pt x="9620396" y="334075"/>
                    <a:pt x="9669380" y="343729"/>
                  </a:cubicBezTo>
                  <a:lnTo>
                    <a:pt x="9743884" y="366004"/>
                  </a:lnTo>
                  <a:lnTo>
                    <a:pt x="9770076" y="319529"/>
                  </a:lnTo>
                  <a:cubicBezTo>
                    <a:pt x="9905301" y="126748"/>
                    <a:pt x="10134302" y="0"/>
                    <a:pt x="10394040" y="0"/>
                  </a:cubicBezTo>
                  <a:close/>
                </a:path>
              </a:pathLst>
            </a:custGeom>
            <a:solidFill>
              <a:srgbClr val="87D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6" name="Google Shape;166;p22"/>
            <p:cNvSpPr/>
            <p:nvPr/>
          </p:nvSpPr>
          <p:spPr>
            <a:xfrm>
              <a:off x="-467413" y="5174540"/>
              <a:ext cx="9611413" cy="1683460"/>
            </a:xfrm>
            <a:custGeom>
              <a:avLst/>
              <a:gdLst/>
              <a:ahLst/>
              <a:cxnLst/>
              <a:rect l="l" t="t" r="r" b="b"/>
              <a:pathLst>
                <a:path w="12190853" h="2135254" extrusionOk="0">
                  <a:moveTo>
                    <a:pt x="12190853" y="0"/>
                  </a:moveTo>
                  <a:lnTo>
                    <a:pt x="12190853" y="1232671"/>
                  </a:lnTo>
                  <a:lnTo>
                    <a:pt x="12190853" y="2135253"/>
                  </a:lnTo>
                  <a:lnTo>
                    <a:pt x="8538218" y="2135253"/>
                  </a:lnTo>
                  <a:lnTo>
                    <a:pt x="8538217" y="2135254"/>
                  </a:lnTo>
                  <a:lnTo>
                    <a:pt x="7559386" y="2135254"/>
                  </a:lnTo>
                  <a:lnTo>
                    <a:pt x="7559239" y="2135137"/>
                  </a:lnTo>
                  <a:lnTo>
                    <a:pt x="7559202" y="2135254"/>
                  </a:lnTo>
                  <a:lnTo>
                    <a:pt x="404105" y="2135254"/>
                  </a:lnTo>
                  <a:lnTo>
                    <a:pt x="191141" y="2135254"/>
                  </a:lnTo>
                  <a:lnTo>
                    <a:pt x="0" y="2135254"/>
                  </a:lnTo>
                  <a:lnTo>
                    <a:pt x="0" y="759101"/>
                  </a:lnTo>
                  <a:lnTo>
                    <a:pt x="18846" y="760703"/>
                  </a:lnTo>
                  <a:cubicBezTo>
                    <a:pt x="321481" y="812768"/>
                    <a:pt x="561438" y="1039090"/>
                    <a:pt x="622833" y="1328059"/>
                  </a:cubicBezTo>
                  <a:lnTo>
                    <a:pt x="634538" y="1439894"/>
                  </a:lnTo>
                  <a:lnTo>
                    <a:pt x="734784" y="1387488"/>
                  </a:lnTo>
                  <a:cubicBezTo>
                    <a:pt x="807460" y="1357882"/>
                    <a:pt x="887363" y="1341510"/>
                    <a:pt x="971235" y="1341510"/>
                  </a:cubicBezTo>
                  <a:cubicBezTo>
                    <a:pt x="1013172" y="1341510"/>
                    <a:pt x="1054116" y="1345603"/>
                    <a:pt x="1093660" y="1353397"/>
                  </a:cubicBezTo>
                  <a:lnTo>
                    <a:pt x="1174763" y="1377644"/>
                  </a:lnTo>
                  <a:lnTo>
                    <a:pt x="1186547" y="1356734"/>
                  </a:lnTo>
                  <a:cubicBezTo>
                    <a:pt x="1321772" y="1163953"/>
                    <a:pt x="1550774" y="1037205"/>
                    <a:pt x="1810511" y="1037205"/>
                  </a:cubicBezTo>
                  <a:cubicBezTo>
                    <a:pt x="2070248" y="1037205"/>
                    <a:pt x="2299249" y="1163953"/>
                    <a:pt x="2434476" y="1356734"/>
                  </a:cubicBezTo>
                  <a:lnTo>
                    <a:pt x="2490172" y="1455565"/>
                  </a:lnTo>
                  <a:lnTo>
                    <a:pt x="2521596" y="1430595"/>
                  </a:lnTo>
                  <a:cubicBezTo>
                    <a:pt x="2601590" y="1378544"/>
                    <a:pt x="2698022" y="1348151"/>
                    <a:pt x="2801827" y="1348151"/>
                  </a:cubicBezTo>
                  <a:cubicBezTo>
                    <a:pt x="2974835" y="1348151"/>
                    <a:pt x="3127370" y="1432576"/>
                    <a:pt x="3217441" y="1560985"/>
                  </a:cubicBezTo>
                  <a:lnTo>
                    <a:pt x="3241880" y="1604352"/>
                  </a:lnTo>
                  <a:lnTo>
                    <a:pt x="3611243" y="1604352"/>
                  </a:lnTo>
                  <a:lnTo>
                    <a:pt x="3613999" y="1599461"/>
                  </a:lnTo>
                  <a:cubicBezTo>
                    <a:pt x="3723165" y="1443832"/>
                    <a:pt x="3908033" y="1341510"/>
                    <a:pt x="4117715" y="1341510"/>
                  </a:cubicBezTo>
                  <a:cubicBezTo>
                    <a:pt x="4369335" y="1341510"/>
                    <a:pt x="4585223" y="1488853"/>
                    <a:pt x="4677439" y="1698843"/>
                  </a:cubicBezTo>
                  <a:lnTo>
                    <a:pt x="4693938" y="1750031"/>
                  </a:lnTo>
                  <a:lnTo>
                    <a:pt x="4721097" y="1735833"/>
                  </a:lnTo>
                  <a:cubicBezTo>
                    <a:pt x="4757435" y="1721030"/>
                    <a:pt x="4795581" y="1709535"/>
                    <a:pt x="4835124" y="1701742"/>
                  </a:cubicBezTo>
                  <a:lnTo>
                    <a:pt x="4930624" y="1692469"/>
                  </a:lnTo>
                  <a:lnTo>
                    <a:pt x="4934733" y="1653211"/>
                  </a:lnTo>
                  <a:cubicBezTo>
                    <a:pt x="5004897" y="1322961"/>
                    <a:pt x="5308287" y="1074535"/>
                    <a:pt x="5671919" y="1074535"/>
                  </a:cubicBezTo>
                  <a:cubicBezTo>
                    <a:pt x="5931657" y="1074535"/>
                    <a:pt x="6160658" y="1201283"/>
                    <a:pt x="6295883" y="1394064"/>
                  </a:cubicBezTo>
                  <a:lnTo>
                    <a:pt x="6301547" y="1404117"/>
                  </a:lnTo>
                  <a:lnTo>
                    <a:pt x="6320448" y="1382055"/>
                  </a:lnTo>
                  <a:cubicBezTo>
                    <a:pt x="6456619" y="1250904"/>
                    <a:pt x="6644738" y="1169785"/>
                    <a:pt x="6852528" y="1169785"/>
                  </a:cubicBezTo>
                  <a:cubicBezTo>
                    <a:pt x="7008370" y="1169785"/>
                    <a:pt x="7153148" y="1215415"/>
                    <a:pt x="7273244" y="1293559"/>
                  </a:cubicBezTo>
                  <a:lnTo>
                    <a:pt x="7342091" y="1348269"/>
                  </a:lnTo>
                  <a:lnTo>
                    <a:pt x="7355460" y="1306786"/>
                  </a:lnTo>
                  <a:cubicBezTo>
                    <a:pt x="7469693" y="1046667"/>
                    <a:pt x="7737118" y="864150"/>
                    <a:pt x="8048802" y="864150"/>
                  </a:cubicBezTo>
                  <a:lnTo>
                    <a:pt x="8119268" y="867577"/>
                  </a:lnTo>
                  <a:lnTo>
                    <a:pt x="8177314" y="764579"/>
                  </a:lnTo>
                  <a:cubicBezTo>
                    <a:pt x="8312538" y="571798"/>
                    <a:pt x="8541540" y="445050"/>
                    <a:pt x="8801277" y="445050"/>
                  </a:cubicBezTo>
                  <a:cubicBezTo>
                    <a:pt x="8957120" y="445050"/>
                    <a:pt x="9101897" y="490680"/>
                    <a:pt x="9221993" y="568824"/>
                  </a:cubicBezTo>
                  <a:lnTo>
                    <a:pt x="9308351" y="637449"/>
                  </a:lnTo>
                  <a:lnTo>
                    <a:pt x="9331316" y="624736"/>
                  </a:lnTo>
                  <a:cubicBezTo>
                    <a:pt x="9430005" y="578936"/>
                    <a:pt x="9540663" y="553269"/>
                    <a:pt x="9657545" y="553269"/>
                  </a:cubicBezTo>
                  <a:cubicBezTo>
                    <a:pt x="9969230" y="553269"/>
                    <a:pt x="10236655" y="735786"/>
                    <a:pt x="10350887" y="995905"/>
                  </a:cubicBezTo>
                  <a:lnTo>
                    <a:pt x="10387173" y="1108490"/>
                  </a:lnTo>
                  <a:lnTo>
                    <a:pt x="10674604" y="1108490"/>
                  </a:lnTo>
                  <a:lnTo>
                    <a:pt x="10659598" y="965120"/>
                  </a:lnTo>
                  <a:cubicBezTo>
                    <a:pt x="10659598" y="564860"/>
                    <a:pt x="10996493" y="240385"/>
                    <a:pt x="11412073" y="240385"/>
                  </a:cubicBezTo>
                  <a:cubicBezTo>
                    <a:pt x="11567916" y="240385"/>
                    <a:pt x="11712693" y="286015"/>
                    <a:pt x="11832789" y="364159"/>
                  </a:cubicBezTo>
                  <a:lnTo>
                    <a:pt x="11870500" y="394126"/>
                  </a:lnTo>
                  <a:lnTo>
                    <a:pt x="11889660" y="334676"/>
                  </a:lnTo>
                  <a:cubicBezTo>
                    <a:pt x="11946776" y="204617"/>
                    <a:pt x="12042190" y="93958"/>
                    <a:pt x="12162286" y="15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67" name="Google Shape;167;p22"/>
          <p:cNvSpPr/>
          <p:nvPr/>
        </p:nvSpPr>
        <p:spPr>
          <a:xfrm>
            <a:off x="7227327" y="3049864"/>
            <a:ext cx="1289707" cy="1898385"/>
          </a:xfrm>
          <a:prstGeom prst="trapezoid">
            <a:avLst>
              <a:gd name="adj" fmla="val 3198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8" name="Google Shape;168;p22"/>
          <p:cNvSpPr/>
          <p:nvPr/>
        </p:nvSpPr>
        <p:spPr>
          <a:xfrm>
            <a:off x="7446276" y="3049864"/>
            <a:ext cx="851810" cy="2093636"/>
          </a:xfrm>
          <a:prstGeom prst="trapezoid">
            <a:avLst>
              <a:gd name="adj" fmla="val 3198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9" name="Google Shape;169;p2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2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22"/>
          <p:cNvSpPr txBox="1">
            <a:spLocks noGrp="1"/>
          </p:cNvSpPr>
          <p:nvPr>
            <p:ph type="sldNum" idx="12"/>
          </p:nvPr>
        </p:nvSpPr>
        <p:spPr>
          <a:xfrm>
            <a:off x="6457950" y="4767263"/>
            <a:ext cx="1692552"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grpSp>
        <p:nvGrpSpPr>
          <p:cNvPr id="172" name="Google Shape;172;p22"/>
          <p:cNvGrpSpPr/>
          <p:nvPr/>
        </p:nvGrpSpPr>
        <p:grpSpPr>
          <a:xfrm>
            <a:off x="7501810" y="2953625"/>
            <a:ext cx="743171" cy="132426"/>
            <a:chOff x="10109092" y="3159326"/>
            <a:chExt cx="942618" cy="223954"/>
          </a:xfrm>
        </p:grpSpPr>
        <p:sp>
          <p:nvSpPr>
            <p:cNvPr id="173" name="Google Shape;173;p22"/>
            <p:cNvSpPr/>
            <p:nvPr/>
          </p:nvSpPr>
          <p:spPr>
            <a:xfrm>
              <a:off x="10580400" y="3159326"/>
              <a:ext cx="471310" cy="223954"/>
            </a:xfrm>
            <a:custGeom>
              <a:avLst/>
              <a:gdLst/>
              <a:ahLst/>
              <a:cxnLst/>
              <a:rect l="l" t="t" r="r" b="b"/>
              <a:pathLst>
                <a:path w="642814" h="305448" extrusionOk="0">
                  <a:moveTo>
                    <a:pt x="642814" y="0"/>
                  </a:moveTo>
                  <a:lnTo>
                    <a:pt x="546664" y="191552"/>
                  </a:lnTo>
                  <a:lnTo>
                    <a:pt x="477285" y="221393"/>
                  </a:lnTo>
                  <a:cubicBezTo>
                    <a:pt x="376547" y="258021"/>
                    <a:pt x="271285" y="283170"/>
                    <a:pt x="163447" y="295866"/>
                  </a:cubicBezTo>
                  <a:lnTo>
                    <a:pt x="0" y="305448"/>
                  </a:lnTo>
                  <a:lnTo>
                    <a:pt x="0" y="157850"/>
                  </a:lnTo>
                  <a:lnTo>
                    <a:pt x="163447" y="148268"/>
                  </a:lnTo>
                  <a:cubicBezTo>
                    <a:pt x="325204" y="129224"/>
                    <a:pt x="481164" y="82161"/>
                    <a:pt x="624757" y="10365"/>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4" name="Google Shape;174;p22"/>
            <p:cNvSpPr/>
            <p:nvPr/>
          </p:nvSpPr>
          <p:spPr>
            <a:xfrm>
              <a:off x="10109092" y="3159328"/>
              <a:ext cx="471308" cy="223952"/>
            </a:xfrm>
            <a:custGeom>
              <a:avLst/>
              <a:gdLst/>
              <a:ahLst/>
              <a:cxnLst/>
              <a:rect l="l" t="t" r="r" b="b"/>
              <a:pathLst>
                <a:path w="642812" h="305446" extrusionOk="0">
                  <a:moveTo>
                    <a:pt x="0" y="0"/>
                  </a:moveTo>
                  <a:lnTo>
                    <a:pt x="18054" y="10363"/>
                  </a:lnTo>
                  <a:cubicBezTo>
                    <a:pt x="209511" y="106092"/>
                    <a:pt x="422953" y="157848"/>
                    <a:pt x="642811" y="157848"/>
                  </a:cubicBezTo>
                  <a:lnTo>
                    <a:pt x="642812" y="157848"/>
                  </a:lnTo>
                  <a:lnTo>
                    <a:pt x="642812" y="305446"/>
                  </a:lnTo>
                  <a:lnTo>
                    <a:pt x="642810" y="305446"/>
                  </a:lnTo>
                  <a:cubicBezTo>
                    <a:pt x="477917" y="305446"/>
                    <a:pt x="316632" y="276333"/>
                    <a:pt x="165525" y="221391"/>
                  </a:cubicBezTo>
                  <a:lnTo>
                    <a:pt x="96150" y="191552"/>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75" name="Google Shape;175;p22"/>
          <p:cNvSpPr/>
          <p:nvPr/>
        </p:nvSpPr>
        <p:spPr>
          <a:xfrm flipH="1">
            <a:off x="8285233" y="2565606"/>
            <a:ext cx="583948" cy="771030"/>
          </a:xfrm>
          <a:custGeom>
            <a:avLst/>
            <a:gdLst/>
            <a:ahLst/>
            <a:cxnLst/>
            <a:rect l="l" t="t" r="r" b="b"/>
            <a:pathLst>
              <a:path w="1010056" h="1778426" extrusionOk="0">
                <a:moveTo>
                  <a:pt x="842061" y="0"/>
                </a:moveTo>
                <a:lnTo>
                  <a:pt x="866305" y="159939"/>
                </a:lnTo>
                <a:cubicBezTo>
                  <a:pt x="889816" y="294153"/>
                  <a:pt x="918581" y="421694"/>
                  <a:pt x="951979" y="541058"/>
                </a:cubicBezTo>
                <a:lnTo>
                  <a:pt x="1010056" y="711020"/>
                </a:lnTo>
                <a:lnTo>
                  <a:pt x="774232" y="802133"/>
                </a:lnTo>
                <a:cubicBezTo>
                  <a:pt x="606517" y="978185"/>
                  <a:pt x="50333" y="1888689"/>
                  <a:pt x="3766" y="1767333"/>
                </a:cubicBezTo>
                <a:cubicBezTo>
                  <a:pt x="-42801" y="1645977"/>
                  <a:pt x="355116" y="368555"/>
                  <a:pt x="494832" y="74000"/>
                </a:cubicBezTo>
                <a:lnTo>
                  <a:pt x="842061" y="0"/>
                </a:lnTo>
                <a:close/>
              </a:path>
            </a:pathLst>
          </a:custGeom>
          <a:solidFill>
            <a:srgbClr val="8B030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 name="Google Shape;176;p22"/>
          <p:cNvSpPr/>
          <p:nvPr/>
        </p:nvSpPr>
        <p:spPr>
          <a:xfrm>
            <a:off x="6877683" y="2565607"/>
            <a:ext cx="583875" cy="771030"/>
          </a:xfrm>
          <a:custGeom>
            <a:avLst/>
            <a:gdLst/>
            <a:ahLst/>
            <a:cxnLst/>
            <a:rect l="l" t="t" r="r" b="b"/>
            <a:pathLst>
              <a:path w="1010056" h="1778426" extrusionOk="0">
                <a:moveTo>
                  <a:pt x="842061" y="0"/>
                </a:moveTo>
                <a:lnTo>
                  <a:pt x="866305" y="159939"/>
                </a:lnTo>
                <a:cubicBezTo>
                  <a:pt x="889816" y="294153"/>
                  <a:pt x="918581" y="421694"/>
                  <a:pt x="951979" y="541058"/>
                </a:cubicBezTo>
                <a:lnTo>
                  <a:pt x="1010056" y="711020"/>
                </a:lnTo>
                <a:lnTo>
                  <a:pt x="774232" y="802133"/>
                </a:lnTo>
                <a:cubicBezTo>
                  <a:pt x="606517" y="978185"/>
                  <a:pt x="50333" y="1888689"/>
                  <a:pt x="3766" y="1767333"/>
                </a:cubicBezTo>
                <a:cubicBezTo>
                  <a:pt x="-42801" y="1645977"/>
                  <a:pt x="355116" y="368555"/>
                  <a:pt x="494832" y="74000"/>
                </a:cubicBezTo>
                <a:lnTo>
                  <a:pt x="842061" y="0"/>
                </a:lnTo>
                <a:close/>
              </a:path>
            </a:pathLst>
          </a:custGeom>
          <a:solidFill>
            <a:srgbClr val="D033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77" name="Google Shape;177;p22"/>
          <p:cNvGrpSpPr/>
          <p:nvPr/>
        </p:nvGrpSpPr>
        <p:grpSpPr>
          <a:xfrm>
            <a:off x="7486189" y="1286374"/>
            <a:ext cx="773438" cy="495566"/>
            <a:chOff x="10089278" y="330206"/>
            <a:chExt cx="981007" cy="838083"/>
          </a:xfrm>
        </p:grpSpPr>
        <p:sp>
          <p:nvSpPr>
            <p:cNvPr id="178" name="Google Shape;178;p22"/>
            <p:cNvSpPr/>
            <p:nvPr/>
          </p:nvSpPr>
          <p:spPr>
            <a:xfrm>
              <a:off x="10580400" y="330244"/>
              <a:ext cx="489885" cy="838045"/>
            </a:xfrm>
            <a:custGeom>
              <a:avLst/>
              <a:gdLst/>
              <a:ahLst/>
              <a:cxnLst/>
              <a:rect l="l" t="t" r="r" b="b"/>
              <a:pathLst>
                <a:path w="668149" h="1142999" extrusionOk="0">
                  <a:moveTo>
                    <a:pt x="0" y="0"/>
                  </a:moveTo>
                  <a:cubicBezTo>
                    <a:pt x="91496" y="4233"/>
                    <a:pt x="323800" y="255364"/>
                    <a:pt x="533231" y="660330"/>
                  </a:cubicBezTo>
                  <a:lnTo>
                    <a:pt x="668149" y="957704"/>
                  </a:lnTo>
                  <a:lnTo>
                    <a:pt x="520294" y="1037957"/>
                  </a:lnTo>
                  <a:cubicBezTo>
                    <a:pt x="360377" y="1105596"/>
                    <a:pt x="184556" y="1142999"/>
                    <a:pt x="0" y="1142999"/>
                  </a:cubicBezTo>
                  <a:close/>
                </a:path>
              </a:pathLst>
            </a:custGeom>
            <a:solidFill>
              <a:srgbClr val="981B1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9" name="Google Shape;179;p22"/>
            <p:cNvSpPr/>
            <p:nvPr/>
          </p:nvSpPr>
          <p:spPr>
            <a:xfrm>
              <a:off x="10089278" y="330206"/>
              <a:ext cx="491122" cy="838083"/>
            </a:xfrm>
            <a:custGeom>
              <a:avLst/>
              <a:gdLst/>
              <a:ahLst/>
              <a:cxnLst/>
              <a:rect l="l" t="t" r="r" b="b"/>
              <a:pathLst>
                <a:path w="669836" h="1143051" extrusionOk="0">
                  <a:moveTo>
                    <a:pt x="669836" y="52"/>
                  </a:moveTo>
                  <a:lnTo>
                    <a:pt x="669836" y="1143051"/>
                  </a:lnTo>
                  <a:cubicBezTo>
                    <a:pt x="485280" y="1143051"/>
                    <a:pt x="309460" y="1105648"/>
                    <a:pt x="149542" y="1038009"/>
                  </a:cubicBezTo>
                  <a:lnTo>
                    <a:pt x="0" y="956840"/>
                  </a:lnTo>
                  <a:lnTo>
                    <a:pt x="136606" y="654032"/>
                  </a:lnTo>
                  <a:cubicBezTo>
                    <a:pt x="346036" y="246950"/>
                    <a:pt x="578340" y="-4181"/>
                    <a:pt x="669836" y="52"/>
                  </a:cubicBezTo>
                  <a:close/>
                </a:path>
              </a:pathLst>
            </a:custGeom>
            <a:solidFill>
              <a:srgbClr val="D033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80" name="Google Shape;180;p22"/>
          <p:cNvSpPr/>
          <p:nvPr/>
        </p:nvSpPr>
        <p:spPr>
          <a:xfrm>
            <a:off x="7336250" y="1698392"/>
            <a:ext cx="537145" cy="1326485"/>
          </a:xfrm>
          <a:custGeom>
            <a:avLst/>
            <a:gdLst/>
            <a:ahLst/>
            <a:cxnLst/>
            <a:rect l="l" t="t" r="r" b="b"/>
            <a:pathLst>
              <a:path w="929217" h="3059614" extrusionOk="0">
                <a:moveTo>
                  <a:pt x="259381" y="0"/>
                </a:moveTo>
                <a:lnTo>
                  <a:pt x="408923" y="81169"/>
                </a:lnTo>
                <a:cubicBezTo>
                  <a:pt x="568841" y="148808"/>
                  <a:pt x="744661" y="186211"/>
                  <a:pt x="929217" y="186211"/>
                </a:cubicBezTo>
                <a:lnTo>
                  <a:pt x="929217" y="3059614"/>
                </a:lnTo>
                <a:lnTo>
                  <a:pt x="929216" y="3059614"/>
                </a:lnTo>
                <a:cubicBezTo>
                  <a:pt x="709358" y="3059614"/>
                  <a:pt x="495916" y="3007858"/>
                  <a:pt x="304459" y="2912129"/>
                </a:cubicBezTo>
                <a:lnTo>
                  <a:pt x="284626" y="2900745"/>
                </a:lnTo>
                <a:lnTo>
                  <a:pt x="272162" y="2873391"/>
                </a:lnTo>
                <a:cubicBezTo>
                  <a:pt x="104007" y="2467368"/>
                  <a:pt x="0" y="1906451"/>
                  <a:pt x="0" y="1286879"/>
                </a:cubicBezTo>
                <a:cubicBezTo>
                  <a:pt x="0" y="822201"/>
                  <a:pt x="104938" y="389325"/>
                  <a:pt x="245761" y="30191"/>
                </a:cubicBezTo>
                <a:close/>
              </a:path>
            </a:pathLst>
          </a:custGeom>
          <a:solidFill>
            <a:srgbClr val="ECE8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22"/>
          <p:cNvSpPr/>
          <p:nvPr/>
        </p:nvSpPr>
        <p:spPr>
          <a:xfrm>
            <a:off x="7873395" y="1698789"/>
            <a:ext cx="537145" cy="1326088"/>
          </a:xfrm>
          <a:custGeom>
            <a:avLst/>
            <a:gdLst/>
            <a:ahLst/>
            <a:cxnLst/>
            <a:rect l="l" t="t" r="r" b="b"/>
            <a:pathLst>
              <a:path w="929217" h="3058698" extrusionOk="0">
                <a:moveTo>
                  <a:pt x="668149" y="0"/>
                </a:moveTo>
                <a:lnTo>
                  <a:pt x="683457" y="33740"/>
                </a:lnTo>
                <a:cubicBezTo>
                  <a:pt x="824279" y="390790"/>
                  <a:pt x="929217" y="821285"/>
                  <a:pt x="929217" y="1285963"/>
                </a:cubicBezTo>
                <a:cubicBezTo>
                  <a:pt x="929217" y="1905535"/>
                  <a:pt x="825211" y="2466452"/>
                  <a:pt x="657056" y="2872475"/>
                </a:cubicBezTo>
                <a:lnTo>
                  <a:pt x="644592" y="2899827"/>
                </a:lnTo>
                <a:lnTo>
                  <a:pt x="624757" y="2911213"/>
                </a:lnTo>
                <a:cubicBezTo>
                  <a:pt x="481164" y="2983009"/>
                  <a:pt x="325204" y="3030072"/>
                  <a:pt x="163447" y="3049116"/>
                </a:cubicBezTo>
                <a:lnTo>
                  <a:pt x="0" y="3058698"/>
                </a:lnTo>
                <a:lnTo>
                  <a:pt x="0" y="185295"/>
                </a:lnTo>
                <a:cubicBezTo>
                  <a:pt x="184556" y="185295"/>
                  <a:pt x="360377" y="147892"/>
                  <a:pt x="520294" y="80253"/>
                </a:cubicBezTo>
                <a:close/>
              </a:path>
            </a:pathLst>
          </a:custGeom>
          <a:solidFill>
            <a:srgbClr val="B4A0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22"/>
          <p:cNvSpPr/>
          <p:nvPr/>
        </p:nvSpPr>
        <p:spPr>
          <a:xfrm>
            <a:off x="7554443" y="3035087"/>
            <a:ext cx="317738" cy="625268"/>
          </a:xfrm>
          <a:custGeom>
            <a:avLst/>
            <a:gdLst/>
            <a:ahLst/>
            <a:cxnLst/>
            <a:rect l="l" t="t" r="r" b="b"/>
            <a:pathLst>
              <a:path w="549661" h="1442215" extrusionOk="0">
                <a:moveTo>
                  <a:pt x="0" y="0"/>
                </a:moveTo>
                <a:lnTo>
                  <a:pt x="5098" y="10156"/>
                </a:lnTo>
                <a:lnTo>
                  <a:pt x="74473" y="39995"/>
                </a:lnTo>
                <a:cubicBezTo>
                  <a:pt x="150027" y="67466"/>
                  <a:pt x="228125" y="88480"/>
                  <a:pt x="307946" y="102626"/>
                </a:cubicBezTo>
                <a:lnTo>
                  <a:pt x="549661" y="123866"/>
                </a:lnTo>
                <a:lnTo>
                  <a:pt x="549661" y="1442215"/>
                </a:lnTo>
                <a:lnTo>
                  <a:pt x="541575" y="1437671"/>
                </a:lnTo>
                <a:cubicBezTo>
                  <a:pt x="263378" y="1248586"/>
                  <a:pt x="51859" y="728780"/>
                  <a:pt x="3327" y="887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3" name="Google Shape;183;p22"/>
          <p:cNvSpPr/>
          <p:nvPr/>
        </p:nvSpPr>
        <p:spPr>
          <a:xfrm flipH="1">
            <a:off x="7872182" y="3035137"/>
            <a:ext cx="320131" cy="625216"/>
          </a:xfrm>
          <a:custGeom>
            <a:avLst/>
            <a:gdLst/>
            <a:ahLst/>
            <a:cxnLst/>
            <a:rect l="l" t="t" r="r" b="b"/>
            <a:pathLst>
              <a:path w="553800" h="1442098" extrusionOk="0">
                <a:moveTo>
                  <a:pt x="0" y="0"/>
                </a:moveTo>
                <a:lnTo>
                  <a:pt x="3347" y="88585"/>
                </a:lnTo>
                <a:cubicBezTo>
                  <a:pt x="52246" y="728663"/>
                  <a:pt x="265358" y="1248469"/>
                  <a:pt x="545653" y="1437554"/>
                </a:cubicBezTo>
                <a:lnTo>
                  <a:pt x="553800" y="1442098"/>
                </a:lnTo>
                <a:lnTo>
                  <a:pt x="553800" y="123749"/>
                </a:lnTo>
                <a:lnTo>
                  <a:pt x="551703" y="123933"/>
                </a:lnTo>
                <a:lnTo>
                  <a:pt x="551702" y="123933"/>
                </a:lnTo>
                <a:lnTo>
                  <a:pt x="551701" y="123933"/>
                </a:lnTo>
                <a:lnTo>
                  <a:pt x="388255" y="114351"/>
                </a:lnTo>
                <a:cubicBezTo>
                  <a:pt x="280417" y="101655"/>
                  <a:pt x="175155" y="76506"/>
                  <a:pt x="74417" y="39878"/>
                </a:cubicBezTo>
                <a:lnTo>
                  <a:pt x="5038" y="10037"/>
                </a:lnTo>
                <a:close/>
              </a:path>
            </a:pathLst>
          </a:custGeom>
          <a:solidFill>
            <a:srgbClr val="BF9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4" name="Google Shape;184;p22"/>
          <p:cNvSpPr/>
          <p:nvPr/>
        </p:nvSpPr>
        <p:spPr>
          <a:xfrm>
            <a:off x="7595915" y="3051916"/>
            <a:ext cx="276268" cy="387773"/>
          </a:xfrm>
          <a:custGeom>
            <a:avLst/>
            <a:gdLst/>
            <a:ahLst/>
            <a:cxnLst/>
            <a:rect l="l" t="t" r="r" b="b"/>
            <a:pathLst>
              <a:path w="477921" h="894419" extrusionOk="0">
                <a:moveTo>
                  <a:pt x="0" y="0"/>
                </a:moveTo>
                <a:lnTo>
                  <a:pt x="2732" y="1175"/>
                </a:lnTo>
                <a:cubicBezTo>
                  <a:pt x="78286" y="28646"/>
                  <a:pt x="156384" y="49660"/>
                  <a:pt x="236205" y="63806"/>
                </a:cubicBezTo>
                <a:lnTo>
                  <a:pt x="477921" y="85046"/>
                </a:lnTo>
                <a:lnTo>
                  <a:pt x="477921" y="894419"/>
                </a:lnTo>
                <a:lnTo>
                  <a:pt x="469835" y="889875"/>
                </a:lnTo>
                <a:cubicBezTo>
                  <a:pt x="271123" y="754815"/>
                  <a:pt x="106430" y="451019"/>
                  <a:pt x="10855" y="55182"/>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5" name="Google Shape;185;p22"/>
          <p:cNvSpPr/>
          <p:nvPr/>
        </p:nvSpPr>
        <p:spPr>
          <a:xfrm flipH="1">
            <a:off x="7872183" y="3052037"/>
            <a:ext cx="278319" cy="387652"/>
          </a:xfrm>
          <a:custGeom>
            <a:avLst/>
            <a:gdLst/>
            <a:ahLst/>
            <a:cxnLst/>
            <a:rect l="l" t="t" r="r" b="b"/>
            <a:pathLst>
              <a:path w="481469" h="894141" extrusionOk="0">
                <a:moveTo>
                  <a:pt x="0" y="0"/>
                </a:moveTo>
                <a:lnTo>
                  <a:pt x="10882" y="54904"/>
                </a:lnTo>
                <a:cubicBezTo>
                  <a:pt x="107178" y="450741"/>
                  <a:pt x="273112" y="754537"/>
                  <a:pt x="473322" y="889597"/>
                </a:cubicBezTo>
                <a:lnTo>
                  <a:pt x="481469" y="894141"/>
                </a:lnTo>
                <a:lnTo>
                  <a:pt x="481469" y="84768"/>
                </a:lnTo>
                <a:lnTo>
                  <a:pt x="479373" y="84952"/>
                </a:lnTo>
                <a:lnTo>
                  <a:pt x="479372" y="84952"/>
                </a:lnTo>
                <a:lnTo>
                  <a:pt x="479371" y="84952"/>
                </a:lnTo>
                <a:lnTo>
                  <a:pt x="315925" y="75370"/>
                </a:lnTo>
                <a:cubicBezTo>
                  <a:pt x="208087" y="62674"/>
                  <a:pt x="102825" y="37525"/>
                  <a:pt x="2087" y="897"/>
                </a:cubicBezTo>
                <a:close/>
              </a:path>
            </a:pathLst>
          </a:cu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86" name="Google Shape;186;p22"/>
          <p:cNvGrpSpPr/>
          <p:nvPr/>
        </p:nvGrpSpPr>
        <p:grpSpPr>
          <a:xfrm>
            <a:off x="7486335" y="1283557"/>
            <a:ext cx="773438" cy="495566"/>
            <a:chOff x="10089278" y="330206"/>
            <a:chExt cx="981007" cy="838083"/>
          </a:xfrm>
        </p:grpSpPr>
        <p:sp>
          <p:nvSpPr>
            <p:cNvPr id="187" name="Google Shape;187;p22"/>
            <p:cNvSpPr/>
            <p:nvPr/>
          </p:nvSpPr>
          <p:spPr>
            <a:xfrm>
              <a:off x="10580400" y="330244"/>
              <a:ext cx="489885" cy="838045"/>
            </a:xfrm>
            <a:custGeom>
              <a:avLst/>
              <a:gdLst/>
              <a:ahLst/>
              <a:cxnLst/>
              <a:rect l="l" t="t" r="r" b="b"/>
              <a:pathLst>
                <a:path w="668149" h="1142999" extrusionOk="0">
                  <a:moveTo>
                    <a:pt x="0" y="0"/>
                  </a:moveTo>
                  <a:cubicBezTo>
                    <a:pt x="91496" y="4233"/>
                    <a:pt x="323800" y="255364"/>
                    <a:pt x="533231" y="660330"/>
                  </a:cubicBezTo>
                  <a:lnTo>
                    <a:pt x="668149" y="957704"/>
                  </a:lnTo>
                  <a:lnTo>
                    <a:pt x="520294" y="1037957"/>
                  </a:lnTo>
                  <a:cubicBezTo>
                    <a:pt x="360377" y="1105596"/>
                    <a:pt x="184556" y="1142999"/>
                    <a:pt x="0" y="1142999"/>
                  </a:cubicBezTo>
                  <a:close/>
                </a:path>
              </a:pathLst>
            </a:custGeom>
            <a:solidFill>
              <a:srgbClr val="981B1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8" name="Google Shape;188;p22"/>
            <p:cNvSpPr/>
            <p:nvPr/>
          </p:nvSpPr>
          <p:spPr>
            <a:xfrm>
              <a:off x="10089278" y="330206"/>
              <a:ext cx="491122" cy="838083"/>
            </a:xfrm>
            <a:custGeom>
              <a:avLst/>
              <a:gdLst/>
              <a:ahLst/>
              <a:cxnLst/>
              <a:rect l="l" t="t" r="r" b="b"/>
              <a:pathLst>
                <a:path w="669836" h="1143051" extrusionOk="0">
                  <a:moveTo>
                    <a:pt x="669836" y="52"/>
                  </a:moveTo>
                  <a:lnTo>
                    <a:pt x="669836" y="1143051"/>
                  </a:lnTo>
                  <a:cubicBezTo>
                    <a:pt x="485280" y="1143051"/>
                    <a:pt x="309460" y="1105648"/>
                    <a:pt x="149542" y="1038009"/>
                  </a:cubicBezTo>
                  <a:lnTo>
                    <a:pt x="0" y="956840"/>
                  </a:lnTo>
                  <a:lnTo>
                    <a:pt x="136606" y="654032"/>
                  </a:lnTo>
                  <a:cubicBezTo>
                    <a:pt x="346036" y="246950"/>
                    <a:pt x="578340" y="-4181"/>
                    <a:pt x="669836" y="52"/>
                  </a:cubicBezTo>
                  <a:close/>
                </a:path>
              </a:pathLst>
            </a:custGeom>
            <a:solidFill>
              <a:srgbClr val="D033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89" name="Google Shape;189;p22"/>
          <p:cNvGrpSpPr/>
          <p:nvPr/>
        </p:nvGrpSpPr>
        <p:grpSpPr>
          <a:xfrm>
            <a:off x="7501810" y="2956442"/>
            <a:ext cx="743171" cy="132426"/>
            <a:chOff x="10109092" y="3159326"/>
            <a:chExt cx="942618" cy="223954"/>
          </a:xfrm>
        </p:grpSpPr>
        <p:sp>
          <p:nvSpPr>
            <p:cNvPr id="190" name="Google Shape;190;p22"/>
            <p:cNvSpPr/>
            <p:nvPr/>
          </p:nvSpPr>
          <p:spPr>
            <a:xfrm>
              <a:off x="10580400" y="3159326"/>
              <a:ext cx="471310" cy="223954"/>
            </a:xfrm>
            <a:custGeom>
              <a:avLst/>
              <a:gdLst/>
              <a:ahLst/>
              <a:cxnLst/>
              <a:rect l="l" t="t" r="r" b="b"/>
              <a:pathLst>
                <a:path w="642814" h="305448" extrusionOk="0">
                  <a:moveTo>
                    <a:pt x="642814" y="0"/>
                  </a:moveTo>
                  <a:lnTo>
                    <a:pt x="546664" y="191552"/>
                  </a:lnTo>
                  <a:lnTo>
                    <a:pt x="477285" y="221393"/>
                  </a:lnTo>
                  <a:cubicBezTo>
                    <a:pt x="376547" y="258021"/>
                    <a:pt x="271285" y="283170"/>
                    <a:pt x="163447" y="295866"/>
                  </a:cubicBezTo>
                  <a:lnTo>
                    <a:pt x="0" y="305448"/>
                  </a:lnTo>
                  <a:lnTo>
                    <a:pt x="0" y="157850"/>
                  </a:lnTo>
                  <a:lnTo>
                    <a:pt x="163447" y="148268"/>
                  </a:lnTo>
                  <a:cubicBezTo>
                    <a:pt x="325204" y="129224"/>
                    <a:pt x="481164" y="82161"/>
                    <a:pt x="624757" y="10365"/>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1" name="Google Shape;191;p22"/>
            <p:cNvSpPr/>
            <p:nvPr/>
          </p:nvSpPr>
          <p:spPr>
            <a:xfrm>
              <a:off x="10109092" y="3159328"/>
              <a:ext cx="471308" cy="223952"/>
            </a:xfrm>
            <a:custGeom>
              <a:avLst/>
              <a:gdLst/>
              <a:ahLst/>
              <a:cxnLst/>
              <a:rect l="l" t="t" r="r" b="b"/>
              <a:pathLst>
                <a:path w="642812" h="305446" extrusionOk="0">
                  <a:moveTo>
                    <a:pt x="0" y="0"/>
                  </a:moveTo>
                  <a:lnTo>
                    <a:pt x="18054" y="10363"/>
                  </a:lnTo>
                  <a:cubicBezTo>
                    <a:pt x="209511" y="106092"/>
                    <a:pt x="422953" y="157848"/>
                    <a:pt x="642811" y="157848"/>
                  </a:cubicBezTo>
                  <a:lnTo>
                    <a:pt x="642812" y="157848"/>
                  </a:lnTo>
                  <a:lnTo>
                    <a:pt x="642812" y="305446"/>
                  </a:lnTo>
                  <a:lnTo>
                    <a:pt x="642810" y="305446"/>
                  </a:lnTo>
                  <a:cubicBezTo>
                    <a:pt x="477917" y="305446"/>
                    <a:pt x="316632" y="276333"/>
                    <a:pt x="165525" y="221391"/>
                  </a:cubicBezTo>
                  <a:lnTo>
                    <a:pt x="96150" y="191552"/>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92" name="Google Shape;192;p22"/>
          <p:cNvGrpSpPr/>
          <p:nvPr/>
        </p:nvGrpSpPr>
        <p:grpSpPr>
          <a:xfrm>
            <a:off x="7575606" y="1928617"/>
            <a:ext cx="595578" cy="446683"/>
            <a:chOff x="7575606" y="2571489"/>
            <a:chExt cx="595578" cy="595578"/>
          </a:xfrm>
        </p:grpSpPr>
        <p:sp>
          <p:nvSpPr>
            <p:cNvPr id="193" name="Google Shape;193;p22"/>
            <p:cNvSpPr/>
            <p:nvPr/>
          </p:nvSpPr>
          <p:spPr>
            <a:xfrm>
              <a:off x="7575606" y="2571489"/>
              <a:ext cx="595578" cy="595578"/>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4" name="Google Shape;194;p22"/>
            <p:cNvSpPr/>
            <p:nvPr/>
          </p:nvSpPr>
          <p:spPr>
            <a:xfrm>
              <a:off x="7632563" y="2632123"/>
              <a:ext cx="240832" cy="474308"/>
            </a:xfrm>
            <a:custGeom>
              <a:avLst/>
              <a:gdLst/>
              <a:ahLst/>
              <a:cxnLst/>
              <a:rect l="l" t="t" r="r" b="b"/>
              <a:pathLst>
                <a:path w="464610" h="915030" extrusionOk="0">
                  <a:moveTo>
                    <a:pt x="457515" y="0"/>
                  </a:moveTo>
                  <a:lnTo>
                    <a:pt x="464610" y="715"/>
                  </a:lnTo>
                  <a:lnTo>
                    <a:pt x="464610" y="914315"/>
                  </a:lnTo>
                  <a:lnTo>
                    <a:pt x="457515" y="915030"/>
                  </a:lnTo>
                  <a:cubicBezTo>
                    <a:pt x="204836" y="915030"/>
                    <a:pt x="0" y="710194"/>
                    <a:pt x="0" y="457515"/>
                  </a:cubicBezTo>
                  <a:cubicBezTo>
                    <a:pt x="0" y="204836"/>
                    <a:pt x="204836" y="0"/>
                    <a:pt x="45751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5" name="Google Shape;195;p22"/>
            <p:cNvSpPr/>
            <p:nvPr/>
          </p:nvSpPr>
          <p:spPr>
            <a:xfrm>
              <a:off x="7873395" y="2632123"/>
              <a:ext cx="233477" cy="475408"/>
            </a:xfrm>
            <a:custGeom>
              <a:avLst/>
              <a:gdLst/>
              <a:ahLst/>
              <a:cxnLst/>
              <a:rect l="l" t="t" r="r" b="b"/>
              <a:pathLst>
                <a:path w="450421" h="913600" extrusionOk="0">
                  <a:moveTo>
                    <a:pt x="0" y="0"/>
                  </a:moveTo>
                  <a:lnTo>
                    <a:pt x="85112" y="8580"/>
                  </a:lnTo>
                  <a:cubicBezTo>
                    <a:pt x="293594" y="51242"/>
                    <a:pt x="450421" y="235706"/>
                    <a:pt x="450421" y="456800"/>
                  </a:cubicBezTo>
                  <a:cubicBezTo>
                    <a:pt x="450421" y="677894"/>
                    <a:pt x="293594" y="862358"/>
                    <a:pt x="85112" y="905020"/>
                  </a:cubicBezTo>
                  <a:lnTo>
                    <a:pt x="0" y="913600"/>
                  </a:lnTo>
                  <a:close/>
                </a:path>
              </a:pathLst>
            </a:custGeom>
            <a:solidFill>
              <a:srgbClr val="D0CE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 name="Google Shape;196;p22"/>
            <p:cNvSpPr/>
            <p:nvPr/>
          </p:nvSpPr>
          <p:spPr>
            <a:xfrm>
              <a:off x="7855372" y="2585185"/>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 name="Google Shape;197;p22"/>
            <p:cNvSpPr/>
            <p:nvPr/>
          </p:nvSpPr>
          <p:spPr>
            <a:xfrm>
              <a:off x="7855372" y="3119202"/>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8" name="Google Shape;198;p22"/>
            <p:cNvSpPr/>
            <p:nvPr/>
          </p:nvSpPr>
          <p:spPr>
            <a:xfrm>
              <a:off x="8123875" y="2851255"/>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9" name="Google Shape;199;p22"/>
            <p:cNvSpPr/>
            <p:nvPr/>
          </p:nvSpPr>
          <p:spPr>
            <a:xfrm>
              <a:off x="8044839" y="2661898"/>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0" name="Google Shape;200;p22"/>
            <p:cNvSpPr/>
            <p:nvPr/>
          </p:nvSpPr>
          <p:spPr>
            <a:xfrm>
              <a:off x="8043341" y="3038248"/>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1" name="Google Shape;201;p22"/>
            <p:cNvSpPr/>
            <p:nvPr/>
          </p:nvSpPr>
          <p:spPr>
            <a:xfrm>
              <a:off x="7667135" y="3041854"/>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2" name="Google Shape;202;p22"/>
            <p:cNvSpPr/>
            <p:nvPr/>
          </p:nvSpPr>
          <p:spPr>
            <a:xfrm>
              <a:off x="7586869" y="2852997"/>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3" name="Google Shape;203;p22"/>
            <p:cNvSpPr/>
            <p:nvPr/>
          </p:nvSpPr>
          <p:spPr>
            <a:xfrm>
              <a:off x="7665224" y="2662163"/>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04" name="Google Shape;204;p2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22"/>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Rocket - Title Slide Dark Blue">
  <p:cSld name="Rocket - Title Slide Dark Blue">
    <p:bg>
      <p:bgPr>
        <a:solidFill>
          <a:srgbClr val="0E3C4B"/>
        </a:solidFill>
        <a:effectLst/>
      </p:bgPr>
    </p:bg>
    <p:spTree>
      <p:nvGrpSpPr>
        <p:cNvPr id="1" name="Shape 206"/>
        <p:cNvGrpSpPr/>
        <p:nvPr/>
      </p:nvGrpSpPr>
      <p:grpSpPr>
        <a:xfrm>
          <a:off x="0" y="0"/>
          <a:ext cx="0" cy="0"/>
          <a:chOff x="0" y="0"/>
          <a:chExt cx="0" cy="0"/>
        </a:xfrm>
      </p:grpSpPr>
      <p:sp>
        <p:nvSpPr>
          <p:cNvPr id="207" name="Google Shape;207;p23"/>
          <p:cNvSpPr txBox="1">
            <a:spLocks noGrp="1"/>
          </p:cNvSpPr>
          <p:nvPr>
            <p:ph type="ctrTitle"/>
          </p:nvPr>
        </p:nvSpPr>
        <p:spPr>
          <a:xfrm>
            <a:off x="447990" y="841772"/>
            <a:ext cx="6858000" cy="1790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Calibri"/>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8" name="Google Shape;208;p23"/>
          <p:cNvSpPr txBox="1">
            <a:spLocks noGrp="1"/>
          </p:cNvSpPr>
          <p:nvPr>
            <p:ph type="subTitle" idx="1"/>
          </p:nvPr>
        </p:nvSpPr>
        <p:spPr>
          <a:xfrm>
            <a:off x="447990" y="2701528"/>
            <a:ext cx="6858000" cy="124182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0DADCD"/>
              </a:buClr>
              <a:buSzPts val="2400"/>
              <a:buNone/>
              <a:defRPr sz="2400">
                <a:solidFill>
                  <a:srgbClr val="0DADCD"/>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9" name="Google Shape;209;p2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0" name="Google Shape;210;p2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1" name="Google Shape;211;p2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grpSp>
        <p:nvGrpSpPr>
          <p:cNvPr id="212" name="Google Shape;212;p23"/>
          <p:cNvGrpSpPr/>
          <p:nvPr/>
        </p:nvGrpSpPr>
        <p:grpSpPr>
          <a:xfrm>
            <a:off x="0" y="3509135"/>
            <a:ext cx="9144000" cy="1634365"/>
            <a:chOff x="-467413" y="4678846"/>
            <a:chExt cx="9611413" cy="2179154"/>
          </a:xfrm>
        </p:grpSpPr>
        <p:sp>
          <p:nvSpPr>
            <p:cNvPr id="213" name="Google Shape;213;p23"/>
            <p:cNvSpPr/>
            <p:nvPr/>
          </p:nvSpPr>
          <p:spPr>
            <a:xfrm>
              <a:off x="-91546" y="4678846"/>
              <a:ext cx="9235546" cy="2179154"/>
            </a:xfrm>
            <a:custGeom>
              <a:avLst/>
              <a:gdLst/>
              <a:ahLst/>
              <a:cxnLst/>
              <a:rect l="l" t="t" r="r" b="b"/>
              <a:pathLst>
                <a:path w="11711288" h="2600767" extrusionOk="0">
                  <a:moveTo>
                    <a:pt x="532885" y="1445270"/>
                  </a:moveTo>
                  <a:cubicBezTo>
                    <a:pt x="827189" y="1445270"/>
                    <a:pt x="1065770" y="1675055"/>
                    <a:pt x="1065770" y="1958510"/>
                  </a:cubicBezTo>
                  <a:cubicBezTo>
                    <a:pt x="1065770" y="2241965"/>
                    <a:pt x="827189" y="2471750"/>
                    <a:pt x="532885" y="2471750"/>
                  </a:cubicBezTo>
                  <a:cubicBezTo>
                    <a:pt x="238581" y="2471750"/>
                    <a:pt x="0" y="2241965"/>
                    <a:pt x="0" y="1958510"/>
                  </a:cubicBezTo>
                  <a:cubicBezTo>
                    <a:pt x="0" y="1675055"/>
                    <a:pt x="238581" y="1445270"/>
                    <a:pt x="532885" y="1445270"/>
                  </a:cubicBezTo>
                  <a:close/>
                  <a:moveTo>
                    <a:pt x="10394040" y="0"/>
                  </a:moveTo>
                  <a:cubicBezTo>
                    <a:pt x="10705725" y="0"/>
                    <a:pt x="10973150" y="182517"/>
                    <a:pt x="11087382" y="442635"/>
                  </a:cubicBezTo>
                  <a:lnTo>
                    <a:pt x="11122847" y="552674"/>
                  </a:lnTo>
                  <a:lnTo>
                    <a:pt x="11169364" y="528356"/>
                  </a:lnTo>
                  <a:cubicBezTo>
                    <a:pt x="11236964" y="500818"/>
                    <a:pt x="11311287" y="485590"/>
                    <a:pt x="11389302" y="485590"/>
                  </a:cubicBezTo>
                  <a:cubicBezTo>
                    <a:pt x="11506325" y="485590"/>
                    <a:pt x="11615039" y="519854"/>
                    <a:pt x="11705219" y="578532"/>
                  </a:cubicBezTo>
                  <a:lnTo>
                    <a:pt x="11711288" y="583355"/>
                  </a:lnTo>
                  <a:lnTo>
                    <a:pt x="11711288" y="1476240"/>
                  </a:lnTo>
                  <a:lnTo>
                    <a:pt x="11705219" y="1481062"/>
                  </a:lnTo>
                  <a:cubicBezTo>
                    <a:pt x="11615039" y="1539741"/>
                    <a:pt x="11506325" y="1574004"/>
                    <a:pt x="11389302" y="1574004"/>
                  </a:cubicBezTo>
                  <a:cubicBezTo>
                    <a:pt x="11194264" y="1574004"/>
                    <a:pt x="11022306" y="1478829"/>
                    <a:pt x="10920765" y="1334069"/>
                  </a:cubicBezTo>
                  <a:lnTo>
                    <a:pt x="10884716" y="1270102"/>
                  </a:lnTo>
                  <a:lnTo>
                    <a:pt x="10814756" y="1325696"/>
                  </a:lnTo>
                  <a:cubicBezTo>
                    <a:pt x="10694660" y="1403841"/>
                    <a:pt x="10549882" y="1449470"/>
                    <a:pt x="10394040" y="1449470"/>
                  </a:cubicBezTo>
                  <a:cubicBezTo>
                    <a:pt x="10342092" y="1449470"/>
                    <a:pt x="10291374" y="1444400"/>
                    <a:pt x="10242390" y="1434746"/>
                  </a:cubicBezTo>
                  <a:lnTo>
                    <a:pt x="10167885" y="1412471"/>
                  </a:lnTo>
                  <a:lnTo>
                    <a:pt x="10141694" y="1458946"/>
                  </a:lnTo>
                  <a:cubicBezTo>
                    <a:pt x="10006469" y="1651727"/>
                    <a:pt x="9777468" y="1778475"/>
                    <a:pt x="9517730" y="1778475"/>
                  </a:cubicBezTo>
                  <a:cubicBezTo>
                    <a:pt x="9361887" y="1778475"/>
                    <a:pt x="9217110" y="1732846"/>
                    <a:pt x="9097014" y="1654702"/>
                  </a:cubicBezTo>
                  <a:lnTo>
                    <a:pt x="9066729" y="1630635"/>
                  </a:lnTo>
                  <a:lnTo>
                    <a:pt x="8994278" y="1715209"/>
                  </a:lnTo>
                  <a:cubicBezTo>
                    <a:pt x="8877105" y="1828062"/>
                    <a:pt x="8715233" y="1897863"/>
                    <a:pt x="8536434" y="1897863"/>
                  </a:cubicBezTo>
                  <a:cubicBezTo>
                    <a:pt x="8357635" y="1897863"/>
                    <a:pt x="8195763" y="1828062"/>
                    <a:pt x="8078590" y="1715209"/>
                  </a:cubicBezTo>
                  <a:lnTo>
                    <a:pt x="8066112" y="1700643"/>
                  </a:lnTo>
                  <a:lnTo>
                    <a:pt x="8070847" y="1745886"/>
                  </a:lnTo>
                  <a:cubicBezTo>
                    <a:pt x="8070847" y="2121130"/>
                    <a:pt x="7774748" y="2429766"/>
                    <a:pt x="7395308" y="2466880"/>
                  </a:cubicBezTo>
                  <a:lnTo>
                    <a:pt x="7342946" y="2469426"/>
                  </a:lnTo>
                  <a:lnTo>
                    <a:pt x="7306912" y="2533366"/>
                  </a:lnTo>
                  <a:lnTo>
                    <a:pt x="7253266" y="2600767"/>
                  </a:lnTo>
                  <a:lnTo>
                    <a:pt x="6112631" y="2600767"/>
                  </a:lnTo>
                  <a:lnTo>
                    <a:pt x="6058984" y="2533366"/>
                  </a:lnTo>
                  <a:lnTo>
                    <a:pt x="5996805" y="2423033"/>
                  </a:lnTo>
                  <a:lnTo>
                    <a:pt x="5897525" y="2501927"/>
                  </a:lnTo>
                  <a:cubicBezTo>
                    <a:pt x="5837478" y="2540999"/>
                    <a:pt x="5771259" y="2571943"/>
                    <a:pt x="5700574" y="2593118"/>
                  </a:cubicBezTo>
                  <a:lnTo>
                    <a:pt x="5666110" y="2600767"/>
                  </a:lnTo>
                  <a:lnTo>
                    <a:pt x="5291012" y="2600767"/>
                  </a:lnTo>
                  <a:lnTo>
                    <a:pt x="5183912" y="2568747"/>
                  </a:lnTo>
                  <a:lnTo>
                    <a:pt x="5086078" y="2517601"/>
                  </a:lnTo>
                  <a:lnTo>
                    <a:pt x="5077373" y="2600767"/>
                  </a:lnTo>
                  <a:lnTo>
                    <a:pt x="3594217" y="2600767"/>
                  </a:lnTo>
                  <a:lnTo>
                    <a:pt x="3583320" y="2496656"/>
                  </a:lnTo>
                  <a:lnTo>
                    <a:pt x="3583955" y="2490597"/>
                  </a:lnTo>
                  <a:lnTo>
                    <a:pt x="3538978" y="2486230"/>
                  </a:lnTo>
                  <a:cubicBezTo>
                    <a:pt x="3434909" y="2465720"/>
                    <a:pt x="3341891" y="2415991"/>
                    <a:pt x="3269566" y="2346333"/>
                  </a:cubicBezTo>
                  <a:lnTo>
                    <a:pt x="3226617" y="2296198"/>
                  </a:lnTo>
                  <a:lnTo>
                    <a:pt x="3213705" y="2336263"/>
                  </a:lnTo>
                  <a:cubicBezTo>
                    <a:pt x="3170845" y="2433860"/>
                    <a:pt x="3106431" y="2520538"/>
                    <a:pt x="3026210" y="2590761"/>
                  </a:cubicBezTo>
                  <a:lnTo>
                    <a:pt x="3012988" y="2600767"/>
                  </a:lnTo>
                  <a:lnTo>
                    <a:pt x="2030435" y="2600767"/>
                  </a:lnTo>
                  <a:lnTo>
                    <a:pt x="1987629" y="2566751"/>
                  </a:lnTo>
                  <a:cubicBezTo>
                    <a:pt x="1851385" y="2435530"/>
                    <a:pt x="1767116" y="2254249"/>
                    <a:pt x="1767116" y="2054012"/>
                  </a:cubicBezTo>
                  <a:cubicBezTo>
                    <a:pt x="1767116" y="1653538"/>
                    <a:pt x="2104190" y="1328890"/>
                    <a:pt x="2519993" y="1328890"/>
                  </a:cubicBezTo>
                  <a:cubicBezTo>
                    <a:pt x="2779869" y="1328890"/>
                    <a:pt x="3008992" y="1455706"/>
                    <a:pt x="3144289" y="1648590"/>
                  </a:cubicBezTo>
                  <a:lnTo>
                    <a:pt x="3187881" y="1725941"/>
                  </a:lnTo>
                  <a:lnTo>
                    <a:pt x="3204496" y="1696460"/>
                  </a:lnTo>
                  <a:cubicBezTo>
                    <a:pt x="3300259" y="1559937"/>
                    <a:pt x="3462432" y="1470177"/>
                    <a:pt x="3646373" y="1470177"/>
                  </a:cubicBezTo>
                  <a:cubicBezTo>
                    <a:pt x="3867099" y="1470177"/>
                    <a:pt x="4056485" y="1599431"/>
                    <a:pt x="4137381" y="1783641"/>
                  </a:cubicBezTo>
                  <a:lnTo>
                    <a:pt x="4142373" y="1799134"/>
                  </a:lnTo>
                  <a:lnTo>
                    <a:pt x="4184146" y="1786645"/>
                  </a:lnTo>
                  <a:cubicBezTo>
                    <a:pt x="4233130" y="1776991"/>
                    <a:pt x="4283848" y="1771921"/>
                    <a:pt x="4335795" y="1771921"/>
                  </a:cubicBezTo>
                  <a:cubicBezTo>
                    <a:pt x="4439690" y="1771921"/>
                    <a:pt x="4538667" y="1792201"/>
                    <a:pt x="4628692" y="1828875"/>
                  </a:cubicBezTo>
                  <a:lnTo>
                    <a:pt x="4726528" y="1880020"/>
                  </a:lnTo>
                  <a:lnTo>
                    <a:pt x="4739622" y="1754906"/>
                  </a:lnTo>
                  <a:cubicBezTo>
                    <a:pt x="4809788" y="1424656"/>
                    <a:pt x="5113178" y="1176230"/>
                    <a:pt x="5476809" y="1176230"/>
                  </a:cubicBezTo>
                  <a:cubicBezTo>
                    <a:pt x="5736548" y="1176230"/>
                    <a:pt x="5965548" y="1302978"/>
                    <a:pt x="6100773" y="1495759"/>
                  </a:cubicBezTo>
                  <a:lnTo>
                    <a:pt x="6163704" y="1607424"/>
                  </a:lnTo>
                  <a:lnTo>
                    <a:pt x="6225521" y="1552662"/>
                  </a:lnTo>
                  <a:cubicBezTo>
                    <a:pt x="6333152" y="1473185"/>
                    <a:pt x="6463723" y="1421085"/>
                    <a:pt x="6606012" y="1407167"/>
                  </a:cubicBezTo>
                  <a:lnTo>
                    <a:pt x="6658374" y="1404620"/>
                  </a:lnTo>
                  <a:lnTo>
                    <a:pt x="6694408" y="1340680"/>
                  </a:lnTo>
                  <a:cubicBezTo>
                    <a:pt x="6829634" y="1147899"/>
                    <a:pt x="7058635" y="1021151"/>
                    <a:pt x="7318372" y="1021151"/>
                  </a:cubicBezTo>
                  <a:cubicBezTo>
                    <a:pt x="7526162" y="1021151"/>
                    <a:pt x="7714281" y="1102270"/>
                    <a:pt x="7850452" y="1233421"/>
                  </a:cubicBezTo>
                  <a:lnTo>
                    <a:pt x="7889435" y="1278927"/>
                  </a:lnTo>
                  <a:lnTo>
                    <a:pt x="7888945" y="1274243"/>
                  </a:lnTo>
                  <a:cubicBezTo>
                    <a:pt x="7888945" y="929827"/>
                    <a:pt x="8178836" y="650623"/>
                    <a:pt x="8536434" y="650623"/>
                  </a:cubicBezTo>
                  <a:cubicBezTo>
                    <a:pt x="8625833" y="650623"/>
                    <a:pt x="8711001" y="668073"/>
                    <a:pt x="8788466" y="699630"/>
                  </a:cubicBezTo>
                  <a:lnTo>
                    <a:pt x="8847560" y="730523"/>
                  </a:lnTo>
                  <a:lnTo>
                    <a:pt x="8893766" y="648534"/>
                  </a:lnTo>
                  <a:cubicBezTo>
                    <a:pt x="9028991" y="455753"/>
                    <a:pt x="9257993" y="329005"/>
                    <a:pt x="9517730" y="329005"/>
                  </a:cubicBezTo>
                  <a:cubicBezTo>
                    <a:pt x="9569678" y="329005"/>
                    <a:pt x="9620396" y="334075"/>
                    <a:pt x="9669380" y="343729"/>
                  </a:cubicBezTo>
                  <a:lnTo>
                    <a:pt x="9743884" y="366004"/>
                  </a:lnTo>
                  <a:lnTo>
                    <a:pt x="9770076" y="319529"/>
                  </a:lnTo>
                  <a:cubicBezTo>
                    <a:pt x="9905301" y="126748"/>
                    <a:pt x="10134302" y="0"/>
                    <a:pt x="10394040" y="0"/>
                  </a:cubicBezTo>
                  <a:close/>
                </a:path>
              </a:pathLst>
            </a:custGeom>
            <a:solidFill>
              <a:srgbClr val="2396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4" name="Google Shape;214;p23"/>
            <p:cNvSpPr/>
            <p:nvPr/>
          </p:nvSpPr>
          <p:spPr>
            <a:xfrm>
              <a:off x="-91546" y="4807525"/>
              <a:ext cx="9233318" cy="2050475"/>
            </a:xfrm>
            <a:custGeom>
              <a:avLst/>
              <a:gdLst/>
              <a:ahLst/>
              <a:cxnLst/>
              <a:rect l="l" t="t" r="r" b="b"/>
              <a:pathLst>
                <a:path w="11711288" h="2600767" extrusionOk="0">
                  <a:moveTo>
                    <a:pt x="532885" y="1445270"/>
                  </a:moveTo>
                  <a:cubicBezTo>
                    <a:pt x="827189" y="1445270"/>
                    <a:pt x="1065770" y="1675055"/>
                    <a:pt x="1065770" y="1958510"/>
                  </a:cubicBezTo>
                  <a:cubicBezTo>
                    <a:pt x="1065770" y="2241965"/>
                    <a:pt x="827189" y="2471750"/>
                    <a:pt x="532885" y="2471750"/>
                  </a:cubicBezTo>
                  <a:cubicBezTo>
                    <a:pt x="238581" y="2471750"/>
                    <a:pt x="0" y="2241965"/>
                    <a:pt x="0" y="1958510"/>
                  </a:cubicBezTo>
                  <a:cubicBezTo>
                    <a:pt x="0" y="1675055"/>
                    <a:pt x="238581" y="1445270"/>
                    <a:pt x="532885" y="1445270"/>
                  </a:cubicBezTo>
                  <a:close/>
                  <a:moveTo>
                    <a:pt x="10394040" y="0"/>
                  </a:moveTo>
                  <a:cubicBezTo>
                    <a:pt x="10705725" y="0"/>
                    <a:pt x="10973150" y="182517"/>
                    <a:pt x="11087382" y="442635"/>
                  </a:cubicBezTo>
                  <a:lnTo>
                    <a:pt x="11122847" y="552674"/>
                  </a:lnTo>
                  <a:lnTo>
                    <a:pt x="11169364" y="528356"/>
                  </a:lnTo>
                  <a:cubicBezTo>
                    <a:pt x="11236964" y="500818"/>
                    <a:pt x="11311287" y="485590"/>
                    <a:pt x="11389302" y="485590"/>
                  </a:cubicBezTo>
                  <a:cubicBezTo>
                    <a:pt x="11506325" y="485590"/>
                    <a:pt x="11615039" y="519854"/>
                    <a:pt x="11705219" y="578532"/>
                  </a:cubicBezTo>
                  <a:lnTo>
                    <a:pt x="11711288" y="583355"/>
                  </a:lnTo>
                  <a:lnTo>
                    <a:pt x="11711288" y="1476240"/>
                  </a:lnTo>
                  <a:lnTo>
                    <a:pt x="11705219" y="1481062"/>
                  </a:lnTo>
                  <a:cubicBezTo>
                    <a:pt x="11615039" y="1539741"/>
                    <a:pt x="11506325" y="1574004"/>
                    <a:pt x="11389302" y="1574004"/>
                  </a:cubicBezTo>
                  <a:cubicBezTo>
                    <a:pt x="11194264" y="1574004"/>
                    <a:pt x="11022306" y="1478829"/>
                    <a:pt x="10920765" y="1334069"/>
                  </a:cubicBezTo>
                  <a:lnTo>
                    <a:pt x="10884716" y="1270102"/>
                  </a:lnTo>
                  <a:lnTo>
                    <a:pt x="10814756" y="1325696"/>
                  </a:lnTo>
                  <a:cubicBezTo>
                    <a:pt x="10694660" y="1403841"/>
                    <a:pt x="10549882" y="1449470"/>
                    <a:pt x="10394040" y="1449470"/>
                  </a:cubicBezTo>
                  <a:cubicBezTo>
                    <a:pt x="10342092" y="1449470"/>
                    <a:pt x="10291374" y="1444400"/>
                    <a:pt x="10242390" y="1434746"/>
                  </a:cubicBezTo>
                  <a:lnTo>
                    <a:pt x="10167885" y="1412471"/>
                  </a:lnTo>
                  <a:lnTo>
                    <a:pt x="10141694" y="1458946"/>
                  </a:lnTo>
                  <a:cubicBezTo>
                    <a:pt x="10006469" y="1651727"/>
                    <a:pt x="9777468" y="1778475"/>
                    <a:pt x="9517730" y="1778475"/>
                  </a:cubicBezTo>
                  <a:cubicBezTo>
                    <a:pt x="9361887" y="1778475"/>
                    <a:pt x="9217110" y="1732846"/>
                    <a:pt x="9097014" y="1654702"/>
                  </a:cubicBezTo>
                  <a:lnTo>
                    <a:pt x="9066729" y="1630635"/>
                  </a:lnTo>
                  <a:lnTo>
                    <a:pt x="8994278" y="1715209"/>
                  </a:lnTo>
                  <a:cubicBezTo>
                    <a:pt x="8877105" y="1828062"/>
                    <a:pt x="8715233" y="1897863"/>
                    <a:pt x="8536434" y="1897863"/>
                  </a:cubicBezTo>
                  <a:cubicBezTo>
                    <a:pt x="8357635" y="1897863"/>
                    <a:pt x="8195763" y="1828062"/>
                    <a:pt x="8078590" y="1715209"/>
                  </a:cubicBezTo>
                  <a:lnTo>
                    <a:pt x="8066112" y="1700643"/>
                  </a:lnTo>
                  <a:lnTo>
                    <a:pt x="8070847" y="1745886"/>
                  </a:lnTo>
                  <a:cubicBezTo>
                    <a:pt x="8070847" y="2121130"/>
                    <a:pt x="7774748" y="2429766"/>
                    <a:pt x="7395308" y="2466880"/>
                  </a:cubicBezTo>
                  <a:lnTo>
                    <a:pt x="7342946" y="2469426"/>
                  </a:lnTo>
                  <a:lnTo>
                    <a:pt x="7306912" y="2533366"/>
                  </a:lnTo>
                  <a:lnTo>
                    <a:pt x="7253266" y="2600767"/>
                  </a:lnTo>
                  <a:lnTo>
                    <a:pt x="6112631" y="2600767"/>
                  </a:lnTo>
                  <a:lnTo>
                    <a:pt x="6058984" y="2533366"/>
                  </a:lnTo>
                  <a:lnTo>
                    <a:pt x="5996805" y="2423033"/>
                  </a:lnTo>
                  <a:lnTo>
                    <a:pt x="5897525" y="2501927"/>
                  </a:lnTo>
                  <a:cubicBezTo>
                    <a:pt x="5837478" y="2540999"/>
                    <a:pt x="5771259" y="2571943"/>
                    <a:pt x="5700574" y="2593118"/>
                  </a:cubicBezTo>
                  <a:lnTo>
                    <a:pt x="5666110" y="2600767"/>
                  </a:lnTo>
                  <a:lnTo>
                    <a:pt x="5291012" y="2600767"/>
                  </a:lnTo>
                  <a:lnTo>
                    <a:pt x="5183912" y="2568747"/>
                  </a:lnTo>
                  <a:lnTo>
                    <a:pt x="5086078" y="2517601"/>
                  </a:lnTo>
                  <a:lnTo>
                    <a:pt x="5077373" y="2600767"/>
                  </a:lnTo>
                  <a:lnTo>
                    <a:pt x="3594217" y="2600767"/>
                  </a:lnTo>
                  <a:lnTo>
                    <a:pt x="3583320" y="2496656"/>
                  </a:lnTo>
                  <a:lnTo>
                    <a:pt x="3583955" y="2490597"/>
                  </a:lnTo>
                  <a:lnTo>
                    <a:pt x="3538978" y="2486230"/>
                  </a:lnTo>
                  <a:cubicBezTo>
                    <a:pt x="3434909" y="2465720"/>
                    <a:pt x="3341891" y="2415991"/>
                    <a:pt x="3269566" y="2346333"/>
                  </a:cubicBezTo>
                  <a:lnTo>
                    <a:pt x="3226617" y="2296198"/>
                  </a:lnTo>
                  <a:lnTo>
                    <a:pt x="3213705" y="2336263"/>
                  </a:lnTo>
                  <a:cubicBezTo>
                    <a:pt x="3170845" y="2433860"/>
                    <a:pt x="3106431" y="2520538"/>
                    <a:pt x="3026210" y="2590761"/>
                  </a:cubicBezTo>
                  <a:lnTo>
                    <a:pt x="3012988" y="2600767"/>
                  </a:lnTo>
                  <a:lnTo>
                    <a:pt x="2030435" y="2600767"/>
                  </a:lnTo>
                  <a:lnTo>
                    <a:pt x="1987629" y="2566751"/>
                  </a:lnTo>
                  <a:cubicBezTo>
                    <a:pt x="1851385" y="2435530"/>
                    <a:pt x="1767116" y="2254249"/>
                    <a:pt x="1767116" y="2054012"/>
                  </a:cubicBezTo>
                  <a:cubicBezTo>
                    <a:pt x="1767116" y="1653538"/>
                    <a:pt x="2104190" y="1328890"/>
                    <a:pt x="2519993" y="1328890"/>
                  </a:cubicBezTo>
                  <a:cubicBezTo>
                    <a:pt x="2779869" y="1328890"/>
                    <a:pt x="3008992" y="1455706"/>
                    <a:pt x="3144289" y="1648590"/>
                  </a:cubicBezTo>
                  <a:lnTo>
                    <a:pt x="3187881" y="1725941"/>
                  </a:lnTo>
                  <a:lnTo>
                    <a:pt x="3204496" y="1696460"/>
                  </a:lnTo>
                  <a:cubicBezTo>
                    <a:pt x="3300259" y="1559937"/>
                    <a:pt x="3462432" y="1470177"/>
                    <a:pt x="3646373" y="1470177"/>
                  </a:cubicBezTo>
                  <a:cubicBezTo>
                    <a:pt x="3867099" y="1470177"/>
                    <a:pt x="4056485" y="1599431"/>
                    <a:pt x="4137381" y="1783641"/>
                  </a:cubicBezTo>
                  <a:lnTo>
                    <a:pt x="4142373" y="1799134"/>
                  </a:lnTo>
                  <a:lnTo>
                    <a:pt x="4184146" y="1786645"/>
                  </a:lnTo>
                  <a:cubicBezTo>
                    <a:pt x="4233130" y="1776991"/>
                    <a:pt x="4283848" y="1771921"/>
                    <a:pt x="4335795" y="1771921"/>
                  </a:cubicBezTo>
                  <a:cubicBezTo>
                    <a:pt x="4439690" y="1771921"/>
                    <a:pt x="4538667" y="1792201"/>
                    <a:pt x="4628692" y="1828875"/>
                  </a:cubicBezTo>
                  <a:lnTo>
                    <a:pt x="4726528" y="1880020"/>
                  </a:lnTo>
                  <a:lnTo>
                    <a:pt x="4739622" y="1754906"/>
                  </a:lnTo>
                  <a:cubicBezTo>
                    <a:pt x="4809788" y="1424656"/>
                    <a:pt x="5113178" y="1176230"/>
                    <a:pt x="5476809" y="1176230"/>
                  </a:cubicBezTo>
                  <a:cubicBezTo>
                    <a:pt x="5736548" y="1176230"/>
                    <a:pt x="5965548" y="1302978"/>
                    <a:pt x="6100773" y="1495759"/>
                  </a:cubicBezTo>
                  <a:lnTo>
                    <a:pt x="6163704" y="1607424"/>
                  </a:lnTo>
                  <a:lnTo>
                    <a:pt x="6225521" y="1552662"/>
                  </a:lnTo>
                  <a:cubicBezTo>
                    <a:pt x="6333152" y="1473185"/>
                    <a:pt x="6463723" y="1421085"/>
                    <a:pt x="6606012" y="1407167"/>
                  </a:cubicBezTo>
                  <a:lnTo>
                    <a:pt x="6658374" y="1404620"/>
                  </a:lnTo>
                  <a:lnTo>
                    <a:pt x="6694408" y="1340680"/>
                  </a:lnTo>
                  <a:cubicBezTo>
                    <a:pt x="6829634" y="1147899"/>
                    <a:pt x="7058635" y="1021151"/>
                    <a:pt x="7318372" y="1021151"/>
                  </a:cubicBezTo>
                  <a:cubicBezTo>
                    <a:pt x="7526162" y="1021151"/>
                    <a:pt x="7714281" y="1102270"/>
                    <a:pt x="7850452" y="1233421"/>
                  </a:cubicBezTo>
                  <a:lnTo>
                    <a:pt x="7889435" y="1278927"/>
                  </a:lnTo>
                  <a:lnTo>
                    <a:pt x="7888945" y="1274243"/>
                  </a:lnTo>
                  <a:cubicBezTo>
                    <a:pt x="7888945" y="929827"/>
                    <a:pt x="8178836" y="650623"/>
                    <a:pt x="8536434" y="650623"/>
                  </a:cubicBezTo>
                  <a:cubicBezTo>
                    <a:pt x="8625833" y="650623"/>
                    <a:pt x="8711001" y="668073"/>
                    <a:pt x="8788466" y="699630"/>
                  </a:cubicBezTo>
                  <a:lnTo>
                    <a:pt x="8847560" y="730523"/>
                  </a:lnTo>
                  <a:lnTo>
                    <a:pt x="8893766" y="648534"/>
                  </a:lnTo>
                  <a:cubicBezTo>
                    <a:pt x="9028991" y="455753"/>
                    <a:pt x="9257993" y="329005"/>
                    <a:pt x="9517730" y="329005"/>
                  </a:cubicBezTo>
                  <a:cubicBezTo>
                    <a:pt x="9569678" y="329005"/>
                    <a:pt x="9620396" y="334075"/>
                    <a:pt x="9669380" y="343729"/>
                  </a:cubicBezTo>
                  <a:lnTo>
                    <a:pt x="9743884" y="366004"/>
                  </a:lnTo>
                  <a:lnTo>
                    <a:pt x="9770076" y="319529"/>
                  </a:lnTo>
                  <a:cubicBezTo>
                    <a:pt x="9905301" y="126748"/>
                    <a:pt x="10134302" y="0"/>
                    <a:pt x="10394040" y="0"/>
                  </a:cubicBezTo>
                  <a:close/>
                </a:path>
              </a:pathLst>
            </a:custGeom>
            <a:solidFill>
              <a:srgbClr val="87D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5" name="Google Shape;215;p23"/>
            <p:cNvSpPr/>
            <p:nvPr/>
          </p:nvSpPr>
          <p:spPr>
            <a:xfrm>
              <a:off x="-467413" y="5174540"/>
              <a:ext cx="9611413" cy="1683460"/>
            </a:xfrm>
            <a:custGeom>
              <a:avLst/>
              <a:gdLst/>
              <a:ahLst/>
              <a:cxnLst/>
              <a:rect l="l" t="t" r="r" b="b"/>
              <a:pathLst>
                <a:path w="12190853" h="2135254" extrusionOk="0">
                  <a:moveTo>
                    <a:pt x="12190853" y="0"/>
                  </a:moveTo>
                  <a:lnTo>
                    <a:pt x="12190853" y="1232671"/>
                  </a:lnTo>
                  <a:lnTo>
                    <a:pt x="12190853" y="2135253"/>
                  </a:lnTo>
                  <a:lnTo>
                    <a:pt x="8538218" y="2135253"/>
                  </a:lnTo>
                  <a:lnTo>
                    <a:pt x="8538217" y="2135254"/>
                  </a:lnTo>
                  <a:lnTo>
                    <a:pt x="7559386" y="2135254"/>
                  </a:lnTo>
                  <a:lnTo>
                    <a:pt x="7559239" y="2135137"/>
                  </a:lnTo>
                  <a:lnTo>
                    <a:pt x="7559202" y="2135254"/>
                  </a:lnTo>
                  <a:lnTo>
                    <a:pt x="404105" y="2135254"/>
                  </a:lnTo>
                  <a:lnTo>
                    <a:pt x="191141" y="2135254"/>
                  </a:lnTo>
                  <a:lnTo>
                    <a:pt x="0" y="2135254"/>
                  </a:lnTo>
                  <a:lnTo>
                    <a:pt x="0" y="759101"/>
                  </a:lnTo>
                  <a:lnTo>
                    <a:pt x="18846" y="760703"/>
                  </a:lnTo>
                  <a:cubicBezTo>
                    <a:pt x="321481" y="812768"/>
                    <a:pt x="561438" y="1039090"/>
                    <a:pt x="622833" y="1328059"/>
                  </a:cubicBezTo>
                  <a:lnTo>
                    <a:pt x="634538" y="1439894"/>
                  </a:lnTo>
                  <a:lnTo>
                    <a:pt x="734784" y="1387488"/>
                  </a:lnTo>
                  <a:cubicBezTo>
                    <a:pt x="807460" y="1357882"/>
                    <a:pt x="887363" y="1341510"/>
                    <a:pt x="971235" y="1341510"/>
                  </a:cubicBezTo>
                  <a:cubicBezTo>
                    <a:pt x="1013172" y="1341510"/>
                    <a:pt x="1054116" y="1345603"/>
                    <a:pt x="1093660" y="1353397"/>
                  </a:cubicBezTo>
                  <a:lnTo>
                    <a:pt x="1174763" y="1377644"/>
                  </a:lnTo>
                  <a:lnTo>
                    <a:pt x="1186547" y="1356734"/>
                  </a:lnTo>
                  <a:cubicBezTo>
                    <a:pt x="1321772" y="1163953"/>
                    <a:pt x="1550774" y="1037205"/>
                    <a:pt x="1810511" y="1037205"/>
                  </a:cubicBezTo>
                  <a:cubicBezTo>
                    <a:pt x="2070248" y="1037205"/>
                    <a:pt x="2299249" y="1163953"/>
                    <a:pt x="2434476" y="1356734"/>
                  </a:cubicBezTo>
                  <a:lnTo>
                    <a:pt x="2490172" y="1455565"/>
                  </a:lnTo>
                  <a:lnTo>
                    <a:pt x="2521596" y="1430595"/>
                  </a:lnTo>
                  <a:cubicBezTo>
                    <a:pt x="2601590" y="1378544"/>
                    <a:pt x="2698022" y="1348151"/>
                    <a:pt x="2801827" y="1348151"/>
                  </a:cubicBezTo>
                  <a:cubicBezTo>
                    <a:pt x="2974835" y="1348151"/>
                    <a:pt x="3127370" y="1432576"/>
                    <a:pt x="3217441" y="1560985"/>
                  </a:cubicBezTo>
                  <a:lnTo>
                    <a:pt x="3241880" y="1604352"/>
                  </a:lnTo>
                  <a:lnTo>
                    <a:pt x="3611243" y="1604352"/>
                  </a:lnTo>
                  <a:lnTo>
                    <a:pt x="3613999" y="1599461"/>
                  </a:lnTo>
                  <a:cubicBezTo>
                    <a:pt x="3723165" y="1443832"/>
                    <a:pt x="3908033" y="1341510"/>
                    <a:pt x="4117715" y="1341510"/>
                  </a:cubicBezTo>
                  <a:cubicBezTo>
                    <a:pt x="4369335" y="1341510"/>
                    <a:pt x="4585223" y="1488853"/>
                    <a:pt x="4677439" y="1698843"/>
                  </a:cubicBezTo>
                  <a:lnTo>
                    <a:pt x="4693938" y="1750031"/>
                  </a:lnTo>
                  <a:lnTo>
                    <a:pt x="4721097" y="1735833"/>
                  </a:lnTo>
                  <a:cubicBezTo>
                    <a:pt x="4757435" y="1721030"/>
                    <a:pt x="4795581" y="1709535"/>
                    <a:pt x="4835124" y="1701742"/>
                  </a:cubicBezTo>
                  <a:lnTo>
                    <a:pt x="4930624" y="1692469"/>
                  </a:lnTo>
                  <a:lnTo>
                    <a:pt x="4934733" y="1653211"/>
                  </a:lnTo>
                  <a:cubicBezTo>
                    <a:pt x="5004897" y="1322961"/>
                    <a:pt x="5308287" y="1074535"/>
                    <a:pt x="5671919" y="1074535"/>
                  </a:cubicBezTo>
                  <a:cubicBezTo>
                    <a:pt x="5931657" y="1074535"/>
                    <a:pt x="6160658" y="1201283"/>
                    <a:pt x="6295883" y="1394064"/>
                  </a:cubicBezTo>
                  <a:lnTo>
                    <a:pt x="6301547" y="1404117"/>
                  </a:lnTo>
                  <a:lnTo>
                    <a:pt x="6320448" y="1382055"/>
                  </a:lnTo>
                  <a:cubicBezTo>
                    <a:pt x="6456619" y="1250904"/>
                    <a:pt x="6644738" y="1169785"/>
                    <a:pt x="6852528" y="1169785"/>
                  </a:cubicBezTo>
                  <a:cubicBezTo>
                    <a:pt x="7008370" y="1169785"/>
                    <a:pt x="7153148" y="1215415"/>
                    <a:pt x="7273244" y="1293559"/>
                  </a:cubicBezTo>
                  <a:lnTo>
                    <a:pt x="7342091" y="1348269"/>
                  </a:lnTo>
                  <a:lnTo>
                    <a:pt x="7355460" y="1306786"/>
                  </a:lnTo>
                  <a:cubicBezTo>
                    <a:pt x="7469693" y="1046667"/>
                    <a:pt x="7737118" y="864150"/>
                    <a:pt x="8048802" y="864150"/>
                  </a:cubicBezTo>
                  <a:lnTo>
                    <a:pt x="8119268" y="867577"/>
                  </a:lnTo>
                  <a:lnTo>
                    <a:pt x="8177314" y="764579"/>
                  </a:lnTo>
                  <a:cubicBezTo>
                    <a:pt x="8312538" y="571798"/>
                    <a:pt x="8541540" y="445050"/>
                    <a:pt x="8801277" y="445050"/>
                  </a:cubicBezTo>
                  <a:cubicBezTo>
                    <a:pt x="8957120" y="445050"/>
                    <a:pt x="9101897" y="490680"/>
                    <a:pt x="9221993" y="568824"/>
                  </a:cubicBezTo>
                  <a:lnTo>
                    <a:pt x="9308351" y="637449"/>
                  </a:lnTo>
                  <a:lnTo>
                    <a:pt x="9331316" y="624736"/>
                  </a:lnTo>
                  <a:cubicBezTo>
                    <a:pt x="9430005" y="578936"/>
                    <a:pt x="9540663" y="553269"/>
                    <a:pt x="9657545" y="553269"/>
                  </a:cubicBezTo>
                  <a:cubicBezTo>
                    <a:pt x="9969230" y="553269"/>
                    <a:pt x="10236655" y="735786"/>
                    <a:pt x="10350887" y="995905"/>
                  </a:cubicBezTo>
                  <a:lnTo>
                    <a:pt x="10387173" y="1108490"/>
                  </a:lnTo>
                  <a:lnTo>
                    <a:pt x="10674604" y="1108490"/>
                  </a:lnTo>
                  <a:lnTo>
                    <a:pt x="10659598" y="965120"/>
                  </a:lnTo>
                  <a:cubicBezTo>
                    <a:pt x="10659598" y="564860"/>
                    <a:pt x="10996493" y="240385"/>
                    <a:pt x="11412073" y="240385"/>
                  </a:cubicBezTo>
                  <a:cubicBezTo>
                    <a:pt x="11567916" y="240385"/>
                    <a:pt x="11712693" y="286015"/>
                    <a:pt x="11832789" y="364159"/>
                  </a:cubicBezTo>
                  <a:lnTo>
                    <a:pt x="11870500" y="394126"/>
                  </a:lnTo>
                  <a:lnTo>
                    <a:pt x="11889660" y="334676"/>
                  </a:lnTo>
                  <a:cubicBezTo>
                    <a:pt x="11946776" y="204617"/>
                    <a:pt x="12042190" y="93958"/>
                    <a:pt x="12162286" y="15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16" name="Google Shape;216;p23"/>
          <p:cNvSpPr/>
          <p:nvPr/>
        </p:nvSpPr>
        <p:spPr>
          <a:xfrm>
            <a:off x="7227327" y="3049864"/>
            <a:ext cx="1289707" cy="1898385"/>
          </a:xfrm>
          <a:prstGeom prst="trapezoid">
            <a:avLst>
              <a:gd name="adj" fmla="val 3198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 name="Google Shape;217;p23"/>
          <p:cNvSpPr/>
          <p:nvPr/>
        </p:nvSpPr>
        <p:spPr>
          <a:xfrm>
            <a:off x="7446276" y="3049864"/>
            <a:ext cx="851810" cy="2093636"/>
          </a:xfrm>
          <a:prstGeom prst="trapezoid">
            <a:avLst>
              <a:gd name="adj" fmla="val 3198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18" name="Google Shape;218;p23"/>
          <p:cNvGrpSpPr/>
          <p:nvPr/>
        </p:nvGrpSpPr>
        <p:grpSpPr>
          <a:xfrm>
            <a:off x="7501810" y="2953625"/>
            <a:ext cx="743171" cy="132426"/>
            <a:chOff x="10109092" y="3159326"/>
            <a:chExt cx="942618" cy="223954"/>
          </a:xfrm>
        </p:grpSpPr>
        <p:sp>
          <p:nvSpPr>
            <p:cNvPr id="219" name="Google Shape;219;p23"/>
            <p:cNvSpPr/>
            <p:nvPr/>
          </p:nvSpPr>
          <p:spPr>
            <a:xfrm>
              <a:off x="10580400" y="3159326"/>
              <a:ext cx="471310" cy="223954"/>
            </a:xfrm>
            <a:custGeom>
              <a:avLst/>
              <a:gdLst/>
              <a:ahLst/>
              <a:cxnLst/>
              <a:rect l="l" t="t" r="r" b="b"/>
              <a:pathLst>
                <a:path w="642814" h="305448" extrusionOk="0">
                  <a:moveTo>
                    <a:pt x="642814" y="0"/>
                  </a:moveTo>
                  <a:lnTo>
                    <a:pt x="546664" y="191552"/>
                  </a:lnTo>
                  <a:lnTo>
                    <a:pt x="477285" y="221393"/>
                  </a:lnTo>
                  <a:cubicBezTo>
                    <a:pt x="376547" y="258021"/>
                    <a:pt x="271285" y="283170"/>
                    <a:pt x="163447" y="295866"/>
                  </a:cubicBezTo>
                  <a:lnTo>
                    <a:pt x="0" y="305448"/>
                  </a:lnTo>
                  <a:lnTo>
                    <a:pt x="0" y="157850"/>
                  </a:lnTo>
                  <a:lnTo>
                    <a:pt x="163447" y="148268"/>
                  </a:lnTo>
                  <a:cubicBezTo>
                    <a:pt x="325204" y="129224"/>
                    <a:pt x="481164" y="82161"/>
                    <a:pt x="624757" y="10365"/>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 name="Google Shape;220;p23"/>
            <p:cNvSpPr/>
            <p:nvPr/>
          </p:nvSpPr>
          <p:spPr>
            <a:xfrm>
              <a:off x="10109092" y="3159328"/>
              <a:ext cx="471308" cy="223952"/>
            </a:xfrm>
            <a:custGeom>
              <a:avLst/>
              <a:gdLst/>
              <a:ahLst/>
              <a:cxnLst/>
              <a:rect l="l" t="t" r="r" b="b"/>
              <a:pathLst>
                <a:path w="642812" h="305446" extrusionOk="0">
                  <a:moveTo>
                    <a:pt x="0" y="0"/>
                  </a:moveTo>
                  <a:lnTo>
                    <a:pt x="18054" y="10363"/>
                  </a:lnTo>
                  <a:cubicBezTo>
                    <a:pt x="209511" y="106092"/>
                    <a:pt x="422953" y="157848"/>
                    <a:pt x="642811" y="157848"/>
                  </a:cubicBezTo>
                  <a:lnTo>
                    <a:pt x="642812" y="157848"/>
                  </a:lnTo>
                  <a:lnTo>
                    <a:pt x="642812" y="305446"/>
                  </a:lnTo>
                  <a:lnTo>
                    <a:pt x="642810" y="305446"/>
                  </a:lnTo>
                  <a:cubicBezTo>
                    <a:pt x="477917" y="305446"/>
                    <a:pt x="316632" y="276333"/>
                    <a:pt x="165525" y="221391"/>
                  </a:cubicBezTo>
                  <a:lnTo>
                    <a:pt x="96150" y="191552"/>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21" name="Google Shape;221;p23"/>
          <p:cNvSpPr/>
          <p:nvPr/>
        </p:nvSpPr>
        <p:spPr>
          <a:xfrm flipH="1">
            <a:off x="8285233" y="2565606"/>
            <a:ext cx="583948" cy="771030"/>
          </a:xfrm>
          <a:custGeom>
            <a:avLst/>
            <a:gdLst/>
            <a:ahLst/>
            <a:cxnLst/>
            <a:rect l="l" t="t" r="r" b="b"/>
            <a:pathLst>
              <a:path w="1010056" h="1778426" extrusionOk="0">
                <a:moveTo>
                  <a:pt x="842061" y="0"/>
                </a:moveTo>
                <a:lnTo>
                  <a:pt x="866305" y="159939"/>
                </a:lnTo>
                <a:cubicBezTo>
                  <a:pt x="889816" y="294153"/>
                  <a:pt x="918581" y="421694"/>
                  <a:pt x="951979" y="541058"/>
                </a:cubicBezTo>
                <a:lnTo>
                  <a:pt x="1010056" y="711020"/>
                </a:lnTo>
                <a:lnTo>
                  <a:pt x="774232" y="802133"/>
                </a:lnTo>
                <a:cubicBezTo>
                  <a:pt x="606517" y="978185"/>
                  <a:pt x="50333" y="1888689"/>
                  <a:pt x="3766" y="1767333"/>
                </a:cubicBezTo>
                <a:cubicBezTo>
                  <a:pt x="-42801" y="1645977"/>
                  <a:pt x="355116" y="368555"/>
                  <a:pt x="494832" y="74000"/>
                </a:cubicBezTo>
                <a:lnTo>
                  <a:pt x="842061" y="0"/>
                </a:lnTo>
                <a:close/>
              </a:path>
            </a:pathLst>
          </a:custGeom>
          <a:solidFill>
            <a:srgbClr val="8B030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 name="Google Shape;222;p23"/>
          <p:cNvSpPr/>
          <p:nvPr/>
        </p:nvSpPr>
        <p:spPr>
          <a:xfrm>
            <a:off x="6877683" y="2565607"/>
            <a:ext cx="583875" cy="771030"/>
          </a:xfrm>
          <a:custGeom>
            <a:avLst/>
            <a:gdLst/>
            <a:ahLst/>
            <a:cxnLst/>
            <a:rect l="l" t="t" r="r" b="b"/>
            <a:pathLst>
              <a:path w="1010056" h="1778426" extrusionOk="0">
                <a:moveTo>
                  <a:pt x="842061" y="0"/>
                </a:moveTo>
                <a:lnTo>
                  <a:pt x="866305" y="159939"/>
                </a:lnTo>
                <a:cubicBezTo>
                  <a:pt x="889816" y="294153"/>
                  <a:pt x="918581" y="421694"/>
                  <a:pt x="951979" y="541058"/>
                </a:cubicBezTo>
                <a:lnTo>
                  <a:pt x="1010056" y="711020"/>
                </a:lnTo>
                <a:lnTo>
                  <a:pt x="774232" y="802133"/>
                </a:lnTo>
                <a:cubicBezTo>
                  <a:pt x="606517" y="978185"/>
                  <a:pt x="50333" y="1888689"/>
                  <a:pt x="3766" y="1767333"/>
                </a:cubicBezTo>
                <a:cubicBezTo>
                  <a:pt x="-42801" y="1645977"/>
                  <a:pt x="355116" y="368555"/>
                  <a:pt x="494832" y="74000"/>
                </a:cubicBezTo>
                <a:lnTo>
                  <a:pt x="842061" y="0"/>
                </a:lnTo>
                <a:close/>
              </a:path>
            </a:pathLst>
          </a:custGeom>
          <a:solidFill>
            <a:srgbClr val="D033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23" name="Google Shape;223;p23"/>
          <p:cNvGrpSpPr/>
          <p:nvPr/>
        </p:nvGrpSpPr>
        <p:grpSpPr>
          <a:xfrm>
            <a:off x="7486189" y="1286374"/>
            <a:ext cx="773438" cy="495566"/>
            <a:chOff x="10089278" y="330206"/>
            <a:chExt cx="981007" cy="838083"/>
          </a:xfrm>
        </p:grpSpPr>
        <p:sp>
          <p:nvSpPr>
            <p:cNvPr id="224" name="Google Shape;224;p23"/>
            <p:cNvSpPr/>
            <p:nvPr/>
          </p:nvSpPr>
          <p:spPr>
            <a:xfrm>
              <a:off x="10580400" y="330244"/>
              <a:ext cx="489885" cy="838045"/>
            </a:xfrm>
            <a:custGeom>
              <a:avLst/>
              <a:gdLst/>
              <a:ahLst/>
              <a:cxnLst/>
              <a:rect l="l" t="t" r="r" b="b"/>
              <a:pathLst>
                <a:path w="668149" h="1142999" extrusionOk="0">
                  <a:moveTo>
                    <a:pt x="0" y="0"/>
                  </a:moveTo>
                  <a:cubicBezTo>
                    <a:pt x="91496" y="4233"/>
                    <a:pt x="323800" y="255364"/>
                    <a:pt x="533231" y="660330"/>
                  </a:cubicBezTo>
                  <a:lnTo>
                    <a:pt x="668149" y="957704"/>
                  </a:lnTo>
                  <a:lnTo>
                    <a:pt x="520294" y="1037957"/>
                  </a:lnTo>
                  <a:cubicBezTo>
                    <a:pt x="360377" y="1105596"/>
                    <a:pt x="184556" y="1142999"/>
                    <a:pt x="0" y="1142999"/>
                  </a:cubicBezTo>
                  <a:close/>
                </a:path>
              </a:pathLst>
            </a:custGeom>
            <a:solidFill>
              <a:srgbClr val="981B1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 name="Google Shape;225;p23"/>
            <p:cNvSpPr/>
            <p:nvPr/>
          </p:nvSpPr>
          <p:spPr>
            <a:xfrm>
              <a:off x="10089278" y="330206"/>
              <a:ext cx="491122" cy="838083"/>
            </a:xfrm>
            <a:custGeom>
              <a:avLst/>
              <a:gdLst/>
              <a:ahLst/>
              <a:cxnLst/>
              <a:rect l="l" t="t" r="r" b="b"/>
              <a:pathLst>
                <a:path w="669836" h="1143051" extrusionOk="0">
                  <a:moveTo>
                    <a:pt x="669836" y="52"/>
                  </a:moveTo>
                  <a:lnTo>
                    <a:pt x="669836" y="1143051"/>
                  </a:lnTo>
                  <a:cubicBezTo>
                    <a:pt x="485280" y="1143051"/>
                    <a:pt x="309460" y="1105648"/>
                    <a:pt x="149542" y="1038009"/>
                  </a:cubicBezTo>
                  <a:lnTo>
                    <a:pt x="0" y="956840"/>
                  </a:lnTo>
                  <a:lnTo>
                    <a:pt x="136606" y="654032"/>
                  </a:lnTo>
                  <a:cubicBezTo>
                    <a:pt x="346036" y="246950"/>
                    <a:pt x="578340" y="-4181"/>
                    <a:pt x="669836" y="52"/>
                  </a:cubicBezTo>
                  <a:close/>
                </a:path>
              </a:pathLst>
            </a:custGeom>
            <a:solidFill>
              <a:srgbClr val="D033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26" name="Google Shape;226;p23"/>
          <p:cNvSpPr/>
          <p:nvPr/>
        </p:nvSpPr>
        <p:spPr>
          <a:xfrm>
            <a:off x="7336250" y="1698392"/>
            <a:ext cx="537145" cy="1326485"/>
          </a:xfrm>
          <a:custGeom>
            <a:avLst/>
            <a:gdLst/>
            <a:ahLst/>
            <a:cxnLst/>
            <a:rect l="l" t="t" r="r" b="b"/>
            <a:pathLst>
              <a:path w="929217" h="3059614" extrusionOk="0">
                <a:moveTo>
                  <a:pt x="259381" y="0"/>
                </a:moveTo>
                <a:lnTo>
                  <a:pt x="408923" y="81169"/>
                </a:lnTo>
                <a:cubicBezTo>
                  <a:pt x="568841" y="148808"/>
                  <a:pt x="744661" y="186211"/>
                  <a:pt x="929217" y="186211"/>
                </a:cubicBezTo>
                <a:lnTo>
                  <a:pt x="929217" y="3059614"/>
                </a:lnTo>
                <a:lnTo>
                  <a:pt x="929216" y="3059614"/>
                </a:lnTo>
                <a:cubicBezTo>
                  <a:pt x="709358" y="3059614"/>
                  <a:pt x="495916" y="3007858"/>
                  <a:pt x="304459" y="2912129"/>
                </a:cubicBezTo>
                <a:lnTo>
                  <a:pt x="284626" y="2900745"/>
                </a:lnTo>
                <a:lnTo>
                  <a:pt x="272162" y="2873391"/>
                </a:lnTo>
                <a:cubicBezTo>
                  <a:pt x="104007" y="2467368"/>
                  <a:pt x="0" y="1906451"/>
                  <a:pt x="0" y="1286879"/>
                </a:cubicBezTo>
                <a:cubicBezTo>
                  <a:pt x="0" y="822201"/>
                  <a:pt x="104938" y="389325"/>
                  <a:pt x="245761" y="30191"/>
                </a:cubicBezTo>
                <a:close/>
              </a:path>
            </a:pathLst>
          </a:custGeom>
          <a:solidFill>
            <a:srgbClr val="ECE8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 name="Google Shape;227;p23"/>
          <p:cNvSpPr/>
          <p:nvPr/>
        </p:nvSpPr>
        <p:spPr>
          <a:xfrm>
            <a:off x="7873395" y="1698789"/>
            <a:ext cx="537145" cy="1326088"/>
          </a:xfrm>
          <a:custGeom>
            <a:avLst/>
            <a:gdLst/>
            <a:ahLst/>
            <a:cxnLst/>
            <a:rect l="l" t="t" r="r" b="b"/>
            <a:pathLst>
              <a:path w="929217" h="3058698" extrusionOk="0">
                <a:moveTo>
                  <a:pt x="668149" y="0"/>
                </a:moveTo>
                <a:lnTo>
                  <a:pt x="683457" y="33740"/>
                </a:lnTo>
                <a:cubicBezTo>
                  <a:pt x="824279" y="390790"/>
                  <a:pt x="929217" y="821285"/>
                  <a:pt x="929217" y="1285963"/>
                </a:cubicBezTo>
                <a:cubicBezTo>
                  <a:pt x="929217" y="1905535"/>
                  <a:pt x="825211" y="2466452"/>
                  <a:pt x="657056" y="2872475"/>
                </a:cubicBezTo>
                <a:lnTo>
                  <a:pt x="644592" y="2899827"/>
                </a:lnTo>
                <a:lnTo>
                  <a:pt x="624757" y="2911213"/>
                </a:lnTo>
                <a:cubicBezTo>
                  <a:pt x="481164" y="2983009"/>
                  <a:pt x="325204" y="3030072"/>
                  <a:pt x="163447" y="3049116"/>
                </a:cubicBezTo>
                <a:lnTo>
                  <a:pt x="0" y="3058698"/>
                </a:lnTo>
                <a:lnTo>
                  <a:pt x="0" y="185295"/>
                </a:lnTo>
                <a:cubicBezTo>
                  <a:pt x="184556" y="185295"/>
                  <a:pt x="360377" y="147892"/>
                  <a:pt x="520294" y="80253"/>
                </a:cubicBezTo>
                <a:close/>
              </a:path>
            </a:pathLst>
          </a:custGeom>
          <a:solidFill>
            <a:srgbClr val="B4A0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8" name="Google Shape;228;p23"/>
          <p:cNvSpPr/>
          <p:nvPr/>
        </p:nvSpPr>
        <p:spPr>
          <a:xfrm>
            <a:off x="7554443" y="3035087"/>
            <a:ext cx="317738" cy="625268"/>
          </a:xfrm>
          <a:custGeom>
            <a:avLst/>
            <a:gdLst/>
            <a:ahLst/>
            <a:cxnLst/>
            <a:rect l="l" t="t" r="r" b="b"/>
            <a:pathLst>
              <a:path w="549661" h="1442215" extrusionOk="0">
                <a:moveTo>
                  <a:pt x="0" y="0"/>
                </a:moveTo>
                <a:lnTo>
                  <a:pt x="5098" y="10156"/>
                </a:lnTo>
                <a:lnTo>
                  <a:pt x="74473" y="39995"/>
                </a:lnTo>
                <a:cubicBezTo>
                  <a:pt x="150027" y="67466"/>
                  <a:pt x="228125" y="88480"/>
                  <a:pt x="307946" y="102626"/>
                </a:cubicBezTo>
                <a:lnTo>
                  <a:pt x="549661" y="123866"/>
                </a:lnTo>
                <a:lnTo>
                  <a:pt x="549661" y="1442215"/>
                </a:lnTo>
                <a:lnTo>
                  <a:pt x="541575" y="1437671"/>
                </a:lnTo>
                <a:cubicBezTo>
                  <a:pt x="263378" y="1248586"/>
                  <a:pt x="51859" y="728780"/>
                  <a:pt x="3327" y="887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9" name="Google Shape;229;p23"/>
          <p:cNvSpPr/>
          <p:nvPr/>
        </p:nvSpPr>
        <p:spPr>
          <a:xfrm flipH="1">
            <a:off x="7872182" y="3035137"/>
            <a:ext cx="320131" cy="625216"/>
          </a:xfrm>
          <a:custGeom>
            <a:avLst/>
            <a:gdLst/>
            <a:ahLst/>
            <a:cxnLst/>
            <a:rect l="l" t="t" r="r" b="b"/>
            <a:pathLst>
              <a:path w="553800" h="1442098" extrusionOk="0">
                <a:moveTo>
                  <a:pt x="0" y="0"/>
                </a:moveTo>
                <a:lnTo>
                  <a:pt x="3347" y="88585"/>
                </a:lnTo>
                <a:cubicBezTo>
                  <a:pt x="52246" y="728663"/>
                  <a:pt x="265358" y="1248469"/>
                  <a:pt x="545653" y="1437554"/>
                </a:cubicBezTo>
                <a:lnTo>
                  <a:pt x="553800" y="1442098"/>
                </a:lnTo>
                <a:lnTo>
                  <a:pt x="553800" y="123749"/>
                </a:lnTo>
                <a:lnTo>
                  <a:pt x="551703" y="123933"/>
                </a:lnTo>
                <a:lnTo>
                  <a:pt x="551702" y="123933"/>
                </a:lnTo>
                <a:lnTo>
                  <a:pt x="551701" y="123933"/>
                </a:lnTo>
                <a:lnTo>
                  <a:pt x="388255" y="114351"/>
                </a:lnTo>
                <a:cubicBezTo>
                  <a:pt x="280417" y="101655"/>
                  <a:pt x="175155" y="76506"/>
                  <a:pt x="74417" y="39878"/>
                </a:cubicBezTo>
                <a:lnTo>
                  <a:pt x="5038" y="10037"/>
                </a:lnTo>
                <a:close/>
              </a:path>
            </a:pathLst>
          </a:custGeom>
          <a:solidFill>
            <a:srgbClr val="BF9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0" name="Google Shape;230;p23"/>
          <p:cNvSpPr/>
          <p:nvPr/>
        </p:nvSpPr>
        <p:spPr>
          <a:xfrm>
            <a:off x="7595915" y="3051916"/>
            <a:ext cx="276268" cy="387773"/>
          </a:xfrm>
          <a:custGeom>
            <a:avLst/>
            <a:gdLst/>
            <a:ahLst/>
            <a:cxnLst/>
            <a:rect l="l" t="t" r="r" b="b"/>
            <a:pathLst>
              <a:path w="477921" h="894419" extrusionOk="0">
                <a:moveTo>
                  <a:pt x="0" y="0"/>
                </a:moveTo>
                <a:lnTo>
                  <a:pt x="2732" y="1175"/>
                </a:lnTo>
                <a:cubicBezTo>
                  <a:pt x="78286" y="28646"/>
                  <a:pt x="156384" y="49660"/>
                  <a:pt x="236205" y="63806"/>
                </a:cubicBezTo>
                <a:lnTo>
                  <a:pt x="477921" y="85046"/>
                </a:lnTo>
                <a:lnTo>
                  <a:pt x="477921" y="894419"/>
                </a:lnTo>
                <a:lnTo>
                  <a:pt x="469835" y="889875"/>
                </a:lnTo>
                <a:cubicBezTo>
                  <a:pt x="271123" y="754815"/>
                  <a:pt x="106430" y="451019"/>
                  <a:pt x="10855" y="55182"/>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1" name="Google Shape;231;p23"/>
          <p:cNvSpPr/>
          <p:nvPr/>
        </p:nvSpPr>
        <p:spPr>
          <a:xfrm flipH="1">
            <a:off x="7872183" y="3052037"/>
            <a:ext cx="278319" cy="387652"/>
          </a:xfrm>
          <a:custGeom>
            <a:avLst/>
            <a:gdLst/>
            <a:ahLst/>
            <a:cxnLst/>
            <a:rect l="l" t="t" r="r" b="b"/>
            <a:pathLst>
              <a:path w="481469" h="894141" extrusionOk="0">
                <a:moveTo>
                  <a:pt x="0" y="0"/>
                </a:moveTo>
                <a:lnTo>
                  <a:pt x="10882" y="54904"/>
                </a:lnTo>
                <a:cubicBezTo>
                  <a:pt x="107178" y="450741"/>
                  <a:pt x="273112" y="754537"/>
                  <a:pt x="473322" y="889597"/>
                </a:cubicBezTo>
                <a:lnTo>
                  <a:pt x="481469" y="894141"/>
                </a:lnTo>
                <a:lnTo>
                  <a:pt x="481469" y="84768"/>
                </a:lnTo>
                <a:lnTo>
                  <a:pt x="479373" y="84952"/>
                </a:lnTo>
                <a:lnTo>
                  <a:pt x="479372" y="84952"/>
                </a:lnTo>
                <a:lnTo>
                  <a:pt x="479371" y="84952"/>
                </a:lnTo>
                <a:lnTo>
                  <a:pt x="315925" y="75370"/>
                </a:lnTo>
                <a:cubicBezTo>
                  <a:pt x="208087" y="62674"/>
                  <a:pt x="102825" y="37525"/>
                  <a:pt x="2087" y="897"/>
                </a:cubicBezTo>
                <a:close/>
              </a:path>
            </a:pathLst>
          </a:cu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32" name="Google Shape;232;p23"/>
          <p:cNvGrpSpPr/>
          <p:nvPr/>
        </p:nvGrpSpPr>
        <p:grpSpPr>
          <a:xfrm>
            <a:off x="7486335" y="1283557"/>
            <a:ext cx="773438" cy="495566"/>
            <a:chOff x="10089278" y="330206"/>
            <a:chExt cx="981007" cy="838083"/>
          </a:xfrm>
        </p:grpSpPr>
        <p:sp>
          <p:nvSpPr>
            <p:cNvPr id="233" name="Google Shape;233;p23"/>
            <p:cNvSpPr/>
            <p:nvPr/>
          </p:nvSpPr>
          <p:spPr>
            <a:xfrm>
              <a:off x="10580400" y="330244"/>
              <a:ext cx="489885" cy="838045"/>
            </a:xfrm>
            <a:custGeom>
              <a:avLst/>
              <a:gdLst/>
              <a:ahLst/>
              <a:cxnLst/>
              <a:rect l="l" t="t" r="r" b="b"/>
              <a:pathLst>
                <a:path w="668149" h="1142999" extrusionOk="0">
                  <a:moveTo>
                    <a:pt x="0" y="0"/>
                  </a:moveTo>
                  <a:cubicBezTo>
                    <a:pt x="91496" y="4233"/>
                    <a:pt x="323800" y="255364"/>
                    <a:pt x="533231" y="660330"/>
                  </a:cubicBezTo>
                  <a:lnTo>
                    <a:pt x="668149" y="957704"/>
                  </a:lnTo>
                  <a:lnTo>
                    <a:pt x="520294" y="1037957"/>
                  </a:lnTo>
                  <a:cubicBezTo>
                    <a:pt x="360377" y="1105596"/>
                    <a:pt x="184556" y="1142999"/>
                    <a:pt x="0" y="1142999"/>
                  </a:cubicBezTo>
                  <a:close/>
                </a:path>
              </a:pathLst>
            </a:custGeom>
            <a:solidFill>
              <a:srgbClr val="981B1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4" name="Google Shape;234;p23"/>
            <p:cNvSpPr/>
            <p:nvPr/>
          </p:nvSpPr>
          <p:spPr>
            <a:xfrm>
              <a:off x="10089278" y="330206"/>
              <a:ext cx="491122" cy="838083"/>
            </a:xfrm>
            <a:custGeom>
              <a:avLst/>
              <a:gdLst/>
              <a:ahLst/>
              <a:cxnLst/>
              <a:rect l="l" t="t" r="r" b="b"/>
              <a:pathLst>
                <a:path w="669836" h="1143051" extrusionOk="0">
                  <a:moveTo>
                    <a:pt x="669836" y="52"/>
                  </a:moveTo>
                  <a:lnTo>
                    <a:pt x="669836" y="1143051"/>
                  </a:lnTo>
                  <a:cubicBezTo>
                    <a:pt x="485280" y="1143051"/>
                    <a:pt x="309460" y="1105648"/>
                    <a:pt x="149542" y="1038009"/>
                  </a:cubicBezTo>
                  <a:lnTo>
                    <a:pt x="0" y="956840"/>
                  </a:lnTo>
                  <a:lnTo>
                    <a:pt x="136606" y="654032"/>
                  </a:lnTo>
                  <a:cubicBezTo>
                    <a:pt x="346036" y="246950"/>
                    <a:pt x="578340" y="-4181"/>
                    <a:pt x="669836" y="52"/>
                  </a:cubicBezTo>
                  <a:close/>
                </a:path>
              </a:pathLst>
            </a:custGeom>
            <a:solidFill>
              <a:srgbClr val="D033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235" name="Google Shape;235;p23"/>
          <p:cNvGrpSpPr/>
          <p:nvPr/>
        </p:nvGrpSpPr>
        <p:grpSpPr>
          <a:xfrm>
            <a:off x="7501810" y="2956442"/>
            <a:ext cx="743171" cy="132426"/>
            <a:chOff x="10109092" y="3159326"/>
            <a:chExt cx="942618" cy="223954"/>
          </a:xfrm>
        </p:grpSpPr>
        <p:sp>
          <p:nvSpPr>
            <p:cNvPr id="236" name="Google Shape;236;p23"/>
            <p:cNvSpPr/>
            <p:nvPr/>
          </p:nvSpPr>
          <p:spPr>
            <a:xfrm>
              <a:off x="10580400" y="3159326"/>
              <a:ext cx="471310" cy="223954"/>
            </a:xfrm>
            <a:custGeom>
              <a:avLst/>
              <a:gdLst/>
              <a:ahLst/>
              <a:cxnLst/>
              <a:rect l="l" t="t" r="r" b="b"/>
              <a:pathLst>
                <a:path w="642814" h="305448" extrusionOk="0">
                  <a:moveTo>
                    <a:pt x="642814" y="0"/>
                  </a:moveTo>
                  <a:lnTo>
                    <a:pt x="546664" y="191552"/>
                  </a:lnTo>
                  <a:lnTo>
                    <a:pt x="477285" y="221393"/>
                  </a:lnTo>
                  <a:cubicBezTo>
                    <a:pt x="376547" y="258021"/>
                    <a:pt x="271285" y="283170"/>
                    <a:pt x="163447" y="295866"/>
                  </a:cubicBezTo>
                  <a:lnTo>
                    <a:pt x="0" y="305448"/>
                  </a:lnTo>
                  <a:lnTo>
                    <a:pt x="0" y="157850"/>
                  </a:lnTo>
                  <a:lnTo>
                    <a:pt x="163447" y="148268"/>
                  </a:lnTo>
                  <a:cubicBezTo>
                    <a:pt x="325204" y="129224"/>
                    <a:pt x="481164" y="82161"/>
                    <a:pt x="624757" y="10365"/>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7" name="Google Shape;237;p23"/>
            <p:cNvSpPr/>
            <p:nvPr/>
          </p:nvSpPr>
          <p:spPr>
            <a:xfrm>
              <a:off x="10109092" y="3159328"/>
              <a:ext cx="471308" cy="223952"/>
            </a:xfrm>
            <a:custGeom>
              <a:avLst/>
              <a:gdLst/>
              <a:ahLst/>
              <a:cxnLst/>
              <a:rect l="l" t="t" r="r" b="b"/>
              <a:pathLst>
                <a:path w="642812" h="305446" extrusionOk="0">
                  <a:moveTo>
                    <a:pt x="0" y="0"/>
                  </a:moveTo>
                  <a:lnTo>
                    <a:pt x="18054" y="10363"/>
                  </a:lnTo>
                  <a:cubicBezTo>
                    <a:pt x="209511" y="106092"/>
                    <a:pt x="422953" y="157848"/>
                    <a:pt x="642811" y="157848"/>
                  </a:cubicBezTo>
                  <a:lnTo>
                    <a:pt x="642812" y="157848"/>
                  </a:lnTo>
                  <a:lnTo>
                    <a:pt x="642812" y="305446"/>
                  </a:lnTo>
                  <a:lnTo>
                    <a:pt x="642810" y="305446"/>
                  </a:lnTo>
                  <a:cubicBezTo>
                    <a:pt x="477917" y="305446"/>
                    <a:pt x="316632" y="276333"/>
                    <a:pt x="165525" y="221391"/>
                  </a:cubicBezTo>
                  <a:lnTo>
                    <a:pt x="96150" y="191552"/>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38" name="Google Shape;238;p23"/>
          <p:cNvSpPr/>
          <p:nvPr/>
        </p:nvSpPr>
        <p:spPr>
          <a:xfrm>
            <a:off x="2580239" y="242064"/>
            <a:ext cx="45720" cy="3429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9" name="Google Shape;239;p23"/>
          <p:cNvSpPr/>
          <p:nvPr/>
        </p:nvSpPr>
        <p:spPr>
          <a:xfrm>
            <a:off x="1199456" y="368199"/>
            <a:ext cx="72008" cy="540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0" name="Google Shape;240;p23"/>
          <p:cNvSpPr/>
          <p:nvPr/>
        </p:nvSpPr>
        <p:spPr>
          <a:xfrm>
            <a:off x="2351584" y="670050"/>
            <a:ext cx="108012" cy="8100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1" name="Google Shape;241;p23"/>
          <p:cNvSpPr/>
          <p:nvPr/>
        </p:nvSpPr>
        <p:spPr>
          <a:xfrm>
            <a:off x="1775520" y="1000320"/>
            <a:ext cx="72008" cy="540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2" name="Google Shape;242;p23"/>
          <p:cNvSpPr/>
          <p:nvPr/>
        </p:nvSpPr>
        <p:spPr>
          <a:xfrm>
            <a:off x="6059996" y="421452"/>
            <a:ext cx="45719" cy="3428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3" name="Google Shape;243;p23"/>
          <p:cNvSpPr/>
          <p:nvPr/>
        </p:nvSpPr>
        <p:spPr>
          <a:xfrm>
            <a:off x="3719736" y="515989"/>
            <a:ext cx="72008" cy="540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4" name="Google Shape;244;p23"/>
          <p:cNvSpPr/>
          <p:nvPr/>
        </p:nvSpPr>
        <p:spPr>
          <a:xfrm>
            <a:off x="4295800" y="1078859"/>
            <a:ext cx="72008" cy="540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5" name="Google Shape;245;p23"/>
          <p:cNvSpPr/>
          <p:nvPr/>
        </p:nvSpPr>
        <p:spPr>
          <a:xfrm>
            <a:off x="5807968" y="3049094"/>
            <a:ext cx="72008" cy="540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6" name="Google Shape;246;p23"/>
          <p:cNvSpPr/>
          <p:nvPr/>
        </p:nvSpPr>
        <p:spPr>
          <a:xfrm>
            <a:off x="2567608" y="3637914"/>
            <a:ext cx="72008" cy="540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7" name="Google Shape;247;p23"/>
          <p:cNvSpPr/>
          <p:nvPr/>
        </p:nvSpPr>
        <p:spPr>
          <a:xfrm>
            <a:off x="1631504" y="3426523"/>
            <a:ext cx="72008" cy="540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8" name="Google Shape;248;p23"/>
          <p:cNvSpPr/>
          <p:nvPr/>
        </p:nvSpPr>
        <p:spPr>
          <a:xfrm>
            <a:off x="8774148" y="153209"/>
            <a:ext cx="72008" cy="540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9" name="Google Shape;249;p23"/>
          <p:cNvSpPr/>
          <p:nvPr/>
        </p:nvSpPr>
        <p:spPr>
          <a:xfrm>
            <a:off x="7010020" y="1559906"/>
            <a:ext cx="72008" cy="540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0" name="Google Shape;250;p23"/>
          <p:cNvSpPr/>
          <p:nvPr/>
        </p:nvSpPr>
        <p:spPr>
          <a:xfrm>
            <a:off x="375982" y="4042676"/>
            <a:ext cx="72008" cy="540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1" name="Google Shape;251;p23"/>
          <p:cNvSpPr/>
          <p:nvPr/>
        </p:nvSpPr>
        <p:spPr>
          <a:xfrm>
            <a:off x="8536429" y="1615631"/>
            <a:ext cx="72008" cy="540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2" name="Google Shape;252;p23"/>
          <p:cNvSpPr/>
          <p:nvPr/>
        </p:nvSpPr>
        <p:spPr>
          <a:xfrm>
            <a:off x="8614261" y="2423237"/>
            <a:ext cx="72008" cy="540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3" name="Google Shape;253;p23"/>
          <p:cNvSpPr/>
          <p:nvPr/>
        </p:nvSpPr>
        <p:spPr>
          <a:xfrm>
            <a:off x="7680176" y="742410"/>
            <a:ext cx="72008" cy="540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 name="Google Shape;254;p23"/>
          <p:cNvSpPr/>
          <p:nvPr/>
        </p:nvSpPr>
        <p:spPr>
          <a:xfrm>
            <a:off x="8909433" y="3336636"/>
            <a:ext cx="72008" cy="540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5" name="Google Shape;255;p23"/>
          <p:cNvSpPr/>
          <p:nvPr/>
        </p:nvSpPr>
        <p:spPr>
          <a:xfrm>
            <a:off x="9170348" y="3108154"/>
            <a:ext cx="72008" cy="540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6" name="Google Shape;256;p23"/>
          <p:cNvSpPr/>
          <p:nvPr/>
        </p:nvSpPr>
        <p:spPr>
          <a:xfrm>
            <a:off x="4799856" y="4158416"/>
            <a:ext cx="72008" cy="540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7" name="Google Shape;257;p23"/>
          <p:cNvSpPr/>
          <p:nvPr/>
        </p:nvSpPr>
        <p:spPr>
          <a:xfrm>
            <a:off x="272428" y="2342492"/>
            <a:ext cx="72008" cy="540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8" name="Google Shape;258;p23"/>
          <p:cNvSpPr/>
          <p:nvPr/>
        </p:nvSpPr>
        <p:spPr>
          <a:xfrm>
            <a:off x="5879649" y="1067891"/>
            <a:ext cx="72008" cy="540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9" name="Google Shape;259;p23"/>
          <p:cNvSpPr/>
          <p:nvPr/>
        </p:nvSpPr>
        <p:spPr>
          <a:xfrm>
            <a:off x="7455371" y="294797"/>
            <a:ext cx="112750" cy="8456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0" name="Google Shape;260;p23"/>
          <p:cNvSpPr/>
          <p:nvPr/>
        </p:nvSpPr>
        <p:spPr>
          <a:xfrm>
            <a:off x="983432" y="937995"/>
            <a:ext cx="72008" cy="540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1" name="Google Shape;261;p23"/>
          <p:cNvSpPr/>
          <p:nvPr/>
        </p:nvSpPr>
        <p:spPr>
          <a:xfrm>
            <a:off x="4662021" y="2262569"/>
            <a:ext cx="72008" cy="540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2" name="Google Shape;262;p23"/>
          <p:cNvSpPr/>
          <p:nvPr/>
        </p:nvSpPr>
        <p:spPr>
          <a:xfrm>
            <a:off x="623392" y="110590"/>
            <a:ext cx="45720" cy="3429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3" name="Google Shape;263;p23"/>
          <p:cNvSpPr/>
          <p:nvPr/>
        </p:nvSpPr>
        <p:spPr>
          <a:xfrm>
            <a:off x="4616301" y="185038"/>
            <a:ext cx="45720" cy="3429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4" name="Google Shape;264;p23"/>
          <p:cNvSpPr/>
          <p:nvPr/>
        </p:nvSpPr>
        <p:spPr>
          <a:xfrm>
            <a:off x="8614261" y="739378"/>
            <a:ext cx="45720" cy="3429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 name="Google Shape;265;p23"/>
          <p:cNvSpPr/>
          <p:nvPr/>
        </p:nvSpPr>
        <p:spPr>
          <a:xfrm>
            <a:off x="8035672" y="3742328"/>
            <a:ext cx="45720" cy="3429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6" name="Google Shape;266;p23"/>
          <p:cNvSpPr/>
          <p:nvPr/>
        </p:nvSpPr>
        <p:spPr>
          <a:xfrm>
            <a:off x="4439816" y="3352614"/>
            <a:ext cx="45720" cy="3429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7" name="Google Shape;267;p23"/>
          <p:cNvSpPr/>
          <p:nvPr/>
        </p:nvSpPr>
        <p:spPr>
          <a:xfrm>
            <a:off x="8906642" y="2142767"/>
            <a:ext cx="45720" cy="3429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68" name="Google Shape;268;p23"/>
          <p:cNvGrpSpPr/>
          <p:nvPr/>
        </p:nvGrpSpPr>
        <p:grpSpPr>
          <a:xfrm>
            <a:off x="7575606" y="1928617"/>
            <a:ext cx="595578" cy="446683"/>
            <a:chOff x="7575606" y="2571489"/>
            <a:chExt cx="595578" cy="595578"/>
          </a:xfrm>
        </p:grpSpPr>
        <p:sp>
          <p:nvSpPr>
            <p:cNvPr id="269" name="Google Shape;269;p23"/>
            <p:cNvSpPr/>
            <p:nvPr/>
          </p:nvSpPr>
          <p:spPr>
            <a:xfrm>
              <a:off x="7575606" y="2571489"/>
              <a:ext cx="595578" cy="595578"/>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0" name="Google Shape;270;p23"/>
            <p:cNvSpPr/>
            <p:nvPr/>
          </p:nvSpPr>
          <p:spPr>
            <a:xfrm>
              <a:off x="7632563" y="2632123"/>
              <a:ext cx="240832" cy="474308"/>
            </a:xfrm>
            <a:custGeom>
              <a:avLst/>
              <a:gdLst/>
              <a:ahLst/>
              <a:cxnLst/>
              <a:rect l="l" t="t" r="r" b="b"/>
              <a:pathLst>
                <a:path w="464610" h="915030" extrusionOk="0">
                  <a:moveTo>
                    <a:pt x="457515" y="0"/>
                  </a:moveTo>
                  <a:lnTo>
                    <a:pt x="464610" y="715"/>
                  </a:lnTo>
                  <a:lnTo>
                    <a:pt x="464610" y="914315"/>
                  </a:lnTo>
                  <a:lnTo>
                    <a:pt x="457515" y="915030"/>
                  </a:lnTo>
                  <a:cubicBezTo>
                    <a:pt x="204836" y="915030"/>
                    <a:pt x="0" y="710194"/>
                    <a:pt x="0" y="457515"/>
                  </a:cubicBezTo>
                  <a:cubicBezTo>
                    <a:pt x="0" y="204836"/>
                    <a:pt x="204836" y="0"/>
                    <a:pt x="45751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1" name="Google Shape;271;p23"/>
            <p:cNvSpPr/>
            <p:nvPr/>
          </p:nvSpPr>
          <p:spPr>
            <a:xfrm>
              <a:off x="7873395" y="2632123"/>
              <a:ext cx="233477" cy="475408"/>
            </a:xfrm>
            <a:custGeom>
              <a:avLst/>
              <a:gdLst/>
              <a:ahLst/>
              <a:cxnLst/>
              <a:rect l="l" t="t" r="r" b="b"/>
              <a:pathLst>
                <a:path w="450421" h="913600" extrusionOk="0">
                  <a:moveTo>
                    <a:pt x="0" y="0"/>
                  </a:moveTo>
                  <a:lnTo>
                    <a:pt x="85112" y="8580"/>
                  </a:lnTo>
                  <a:cubicBezTo>
                    <a:pt x="293594" y="51242"/>
                    <a:pt x="450421" y="235706"/>
                    <a:pt x="450421" y="456800"/>
                  </a:cubicBezTo>
                  <a:cubicBezTo>
                    <a:pt x="450421" y="677894"/>
                    <a:pt x="293594" y="862358"/>
                    <a:pt x="85112" y="905020"/>
                  </a:cubicBezTo>
                  <a:lnTo>
                    <a:pt x="0" y="913600"/>
                  </a:lnTo>
                  <a:close/>
                </a:path>
              </a:pathLst>
            </a:custGeom>
            <a:solidFill>
              <a:srgbClr val="D0CE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2" name="Google Shape;272;p23"/>
            <p:cNvSpPr/>
            <p:nvPr/>
          </p:nvSpPr>
          <p:spPr>
            <a:xfrm>
              <a:off x="7855372" y="2585185"/>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3" name="Google Shape;273;p23"/>
            <p:cNvSpPr/>
            <p:nvPr/>
          </p:nvSpPr>
          <p:spPr>
            <a:xfrm>
              <a:off x="7855372" y="3119202"/>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4" name="Google Shape;274;p23"/>
            <p:cNvSpPr/>
            <p:nvPr/>
          </p:nvSpPr>
          <p:spPr>
            <a:xfrm>
              <a:off x="8123875" y="2851255"/>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5" name="Google Shape;275;p23"/>
            <p:cNvSpPr/>
            <p:nvPr/>
          </p:nvSpPr>
          <p:spPr>
            <a:xfrm>
              <a:off x="8044839" y="2661898"/>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6" name="Google Shape;276;p23"/>
            <p:cNvSpPr/>
            <p:nvPr/>
          </p:nvSpPr>
          <p:spPr>
            <a:xfrm>
              <a:off x="8043341" y="3038248"/>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7" name="Google Shape;277;p23"/>
            <p:cNvSpPr/>
            <p:nvPr/>
          </p:nvSpPr>
          <p:spPr>
            <a:xfrm>
              <a:off x="7667135" y="3041854"/>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8" name="Google Shape;278;p23"/>
            <p:cNvSpPr/>
            <p:nvPr/>
          </p:nvSpPr>
          <p:spPr>
            <a:xfrm>
              <a:off x="7586869" y="2852997"/>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9" name="Google Shape;279;p23"/>
            <p:cNvSpPr/>
            <p:nvPr/>
          </p:nvSpPr>
          <p:spPr>
            <a:xfrm>
              <a:off x="7665224" y="2662163"/>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Rocket - Title and Content Dark Blue">
  <p:cSld name="Rocket - Title and Content Dark Blue">
    <p:bg>
      <p:bgPr>
        <a:solidFill>
          <a:srgbClr val="0E3C4B"/>
        </a:solidFill>
        <a:effectLst/>
      </p:bgPr>
    </p:bg>
    <p:spTree>
      <p:nvGrpSpPr>
        <p:cNvPr id="1" name="Shape 280"/>
        <p:cNvGrpSpPr/>
        <p:nvPr/>
      </p:nvGrpSpPr>
      <p:grpSpPr>
        <a:xfrm>
          <a:off x="0" y="0"/>
          <a:ext cx="0" cy="0"/>
          <a:chOff x="0" y="0"/>
          <a:chExt cx="0" cy="0"/>
        </a:xfrm>
      </p:grpSpPr>
      <p:sp>
        <p:nvSpPr>
          <p:cNvPr id="281" name="Google Shape;281;p24"/>
          <p:cNvSpPr txBox="1"/>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200" b="0" i="0" u="none" strike="noStrike" cap="none">
                <a:solidFill>
                  <a:srgbClr val="888888"/>
                </a:solidFill>
                <a:latin typeface="Calibri"/>
                <a:ea typeface="Calibri"/>
                <a:cs typeface="Calibri"/>
                <a:sym typeface="Calibri"/>
              </a:rPr>
              <a:t>7/28/2015</a:t>
            </a:r>
            <a:endParaRPr sz="1200" b="0" i="0" u="none" strike="noStrike" cap="none">
              <a:solidFill>
                <a:srgbClr val="888888"/>
              </a:solidFill>
              <a:latin typeface="Calibri"/>
              <a:ea typeface="Calibri"/>
              <a:cs typeface="Calibri"/>
              <a:sym typeface="Calibri"/>
            </a:endParaRPr>
          </a:p>
        </p:txBody>
      </p:sp>
      <p:grpSp>
        <p:nvGrpSpPr>
          <p:cNvPr id="282" name="Google Shape;282;p24"/>
          <p:cNvGrpSpPr/>
          <p:nvPr/>
        </p:nvGrpSpPr>
        <p:grpSpPr>
          <a:xfrm>
            <a:off x="0" y="3509135"/>
            <a:ext cx="9144000" cy="1634365"/>
            <a:chOff x="-467413" y="4678846"/>
            <a:chExt cx="9611413" cy="2179154"/>
          </a:xfrm>
        </p:grpSpPr>
        <p:sp>
          <p:nvSpPr>
            <p:cNvPr id="283" name="Google Shape;283;p24"/>
            <p:cNvSpPr/>
            <p:nvPr/>
          </p:nvSpPr>
          <p:spPr>
            <a:xfrm>
              <a:off x="-91546" y="4678846"/>
              <a:ext cx="9235546" cy="2179154"/>
            </a:xfrm>
            <a:custGeom>
              <a:avLst/>
              <a:gdLst/>
              <a:ahLst/>
              <a:cxnLst/>
              <a:rect l="l" t="t" r="r" b="b"/>
              <a:pathLst>
                <a:path w="11711288" h="2600767" extrusionOk="0">
                  <a:moveTo>
                    <a:pt x="532885" y="1445270"/>
                  </a:moveTo>
                  <a:cubicBezTo>
                    <a:pt x="827189" y="1445270"/>
                    <a:pt x="1065770" y="1675055"/>
                    <a:pt x="1065770" y="1958510"/>
                  </a:cubicBezTo>
                  <a:cubicBezTo>
                    <a:pt x="1065770" y="2241965"/>
                    <a:pt x="827189" y="2471750"/>
                    <a:pt x="532885" y="2471750"/>
                  </a:cubicBezTo>
                  <a:cubicBezTo>
                    <a:pt x="238581" y="2471750"/>
                    <a:pt x="0" y="2241965"/>
                    <a:pt x="0" y="1958510"/>
                  </a:cubicBezTo>
                  <a:cubicBezTo>
                    <a:pt x="0" y="1675055"/>
                    <a:pt x="238581" y="1445270"/>
                    <a:pt x="532885" y="1445270"/>
                  </a:cubicBezTo>
                  <a:close/>
                  <a:moveTo>
                    <a:pt x="10394040" y="0"/>
                  </a:moveTo>
                  <a:cubicBezTo>
                    <a:pt x="10705725" y="0"/>
                    <a:pt x="10973150" y="182517"/>
                    <a:pt x="11087382" y="442635"/>
                  </a:cubicBezTo>
                  <a:lnTo>
                    <a:pt x="11122847" y="552674"/>
                  </a:lnTo>
                  <a:lnTo>
                    <a:pt x="11169364" y="528356"/>
                  </a:lnTo>
                  <a:cubicBezTo>
                    <a:pt x="11236964" y="500818"/>
                    <a:pt x="11311287" y="485590"/>
                    <a:pt x="11389302" y="485590"/>
                  </a:cubicBezTo>
                  <a:cubicBezTo>
                    <a:pt x="11506325" y="485590"/>
                    <a:pt x="11615039" y="519854"/>
                    <a:pt x="11705219" y="578532"/>
                  </a:cubicBezTo>
                  <a:lnTo>
                    <a:pt x="11711288" y="583355"/>
                  </a:lnTo>
                  <a:lnTo>
                    <a:pt x="11711288" y="1476240"/>
                  </a:lnTo>
                  <a:lnTo>
                    <a:pt x="11705219" y="1481062"/>
                  </a:lnTo>
                  <a:cubicBezTo>
                    <a:pt x="11615039" y="1539741"/>
                    <a:pt x="11506325" y="1574004"/>
                    <a:pt x="11389302" y="1574004"/>
                  </a:cubicBezTo>
                  <a:cubicBezTo>
                    <a:pt x="11194264" y="1574004"/>
                    <a:pt x="11022306" y="1478829"/>
                    <a:pt x="10920765" y="1334069"/>
                  </a:cubicBezTo>
                  <a:lnTo>
                    <a:pt x="10884716" y="1270102"/>
                  </a:lnTo>
                  <a:lnTo>
                    <a:pt x="10814756" y="1325696"/>
                  </a:lnTo>
                  <a:cubicBezTo>
                    <a:pt x="10694660" y="1403841"/>
                    <a:pt x="10549882" y="1449470"/>
                    <a:pt x="10394040" y="1449470"/>
                  </a:cubicBezTo>
                  <a:cubicBezTo>
                    <a:pt x="10342092" y="1449470"/>
                    <a:pt x="10291374" y="1444400"/>
                    <a:pt x="10242390" y="1434746"/>
                  </a:cubicBezTo>
                  <a:lnTo>
                    <a:pt x="10167885" y="1412471"/>
                  </a:lnTo>
                  <a:lnTo>
                    <a:pt x="10141694" y="1458946"/>
                  </a:lnTo>
                  <a:cubicBezTo>
                    <a:pt x="10006469" y="1651727"/>
                    <a:pt x="9777468" y="1778475"/>
                    <a:pt x="9517730" y="1778475"/>
                  </a:cubicBezTo>
                  <a:cubicBezTo>
                    <a:pt x="9361887" y="1778475"/>
                    <a:pt x="9217110" y="1732846"/>
                    <a:pt x="9097014" y="1654702"/>
                  </a:cubicBezTo>
                  <a:lnTo>
                    <a:pt x="9066729" y="1630635"/>
                  </a:lnTo>
                  <a:lnTo>
                    <a:pt x="8994278" y="1715209"/>
                  </a:lnTo>
                  <a:cubicBezTo>
                    <a:pt x="8877105" y="1828062"/>
                    <a:pt x="8715233" y="1897863"/>
                    <a:pt x="8536434" y="1897863"/>
                  </a:cubicBezTo>
                  <a:cubicBezTo>
                    <a:pt x="8357635" y="1897863"/>
                    <a:pt x="8195763" y="1828062"/>
                    <a:pt x="8078590" y="1715209"/>
                  </a:cubicBezTo>
                  <a:lnTo>
                    <a:pt x="8066112" y="1700643"/>
                  </a:lnTo>
                  <a:lnTo>
                    <a:pt x="8070847" y="1745886"/>
                  </a:lnTo>
                  <a:cubicBezTo>
                    <a:pt x="8070847" y="2121130"/>
                    <a:pt x="7774748" y="2429766"/>
                    <a:pt x="7395308" y="2466880"/>
                  </a:cubicBezTo>
                  <a:lnTo>
                    <a:pt x="7342946" y="2469426"/>
                  </a:lnTo>
                  <a:lnTo>
                    <a:pt x="7306912" y="2533366"/>
                  </a:lnTo>
                  <a:lnTo>
                    <a:pt x="7253266" y="2600767"/>
                  </a:lnTo>
                  <a:lnTo>
                    <a:pt x="6112631" y="2600767"/>
                  </a:lnTo>
                  <a:lnTo>
                    <a:pt x="6058984" y="2533366"/>
                  </a:lnTo>
                  <a:lnTo>
                    <a:pt x="5996805" y="2423033"/>
                  </a:lnTo>
                  <a:lnTo>
                    <a:pt x="5897525" y="2501927"/>
                  </a:lnTo>
                  <a:cubicBezTo>
                    <a:pt x="5837478" y="2540999"/>
                    <a:pt x="5771259" y="2571943"/>
                    <a:pt x="5700574" y="2593118"/>
                  </a:cubicBezTo>
                  <a:lnTo>
                    <a:pt x="5666110" y="2600767"/>
                  </a:lnTo>
                  <a:lnTo>
                    <a:pt x="5291012" y="2600767"/>
                  </a:lnTo>
                  <a:lnTo>
                    <a:pt x="5183912" y="2568747"/>
                  </a:lnTo>
                  <a:lnTo>
                    <a:pt x="5086078" y="2517601"/>
                  </a:lnTo>
                  <a:lnTo>
                    <a:pt x="5077373" y="2600767"/>
                  </a:lnTo>
                  <a:lnTo>
                    <a:pt x="3594217" y="2600767"/>
                  </a:lnTo>
                  <a:lnTo>
                    <a:pt x="3583320" y="2496656"/>
                  </a:lnTo>
                  <a:lnTo>
                    <a:pt x="3583955" y="2490597"/>
                  </a:lnTo>
                  <a:lnTo>
                    <a:pt x="3538978" y="2486230"/>
                  </a:lnTo>
                  <a:cubicBezTo>
                    <a:pt x="3434909" y="2465720"/>
                    <a:pt x="3341891" y="2415991"/>
                    <a:pt x="3269566" y="2346333"/>
                  </a:cubicBezTo>
                  <a:lnTo>
                    <a:pt x="3226617" y="2296198"/>
                  </a:lnTo>
                  <a:lnTo>
                    <a:pt x="3213705" y="2336263"/>
                  </a:lnTo>
                  <a:cubicBezTo>
                    <a:pt x="3170845" y="2433860"/>
                    <a:pt x="3106431" y="2520538"/>
                    <a:pt x="3026210" y="2590761"/>
                  </a:cubicBezTo>
                  <a:lnTo>
                    <a:pt x="3012988" y="2600767"/>
                  </a:lnTo>
                  <a:lnTo>
                    <a:pt x="2030435" y="2600767"/>
                  </a:lnTo>
                  <a:lnTo>
                    <a:pt x="1987629" y="2566751"/>
                  </a:lnTo>
                  <a:cubicBezTo>
                    <a:pt x="1851385" y="2435530"/>
                    <a:pt x="1767116" y="2254249"/>
                    <a:pt x="1767116" y="2054012"/>
                  </a:cubicBezTo>
                  <a:cubicBezTo>
                    <a:pt x="1767116" y="1653538"/>
                    <a:pt x="2104190" y="1328890"/>
                    <a:pt x="2519993" y="1328890"/>
                  </a:cubicBezTo>
                  <a:cubicBezTo>
                    <a:pt x="2779869" y="1328890"/>
                    <a:pt x="3008992" y="1455706"/>
                    <a:pt x="3144289" y="1648590"/>
                  </a:cubicBezTo>
                  <a:lnTo>
                    <a:pt x="3187881" y="1725941"/>
                  </a:lnTo>
                  <a:lnTo>
                    <a:pt x="3204496" y="1696460"/>
                  </a:lnTo>
                  <a:cubicBezTo>
                    <a:pt x="3300259" y="1559937"/>
                    <a:pt x="3462432" y="1470177"/>
                    <a:pt x="3646373" y="1470177"/>
                  </a:cubicBezTo>
                  <a:cubicBezTo>
                    <a:pt x="3867099" y="1470177"/>
                    <a:pt x="4056485" y="1599431"/>
                    <a:pt x="4137381" y="1783641"/>
                  </a:cubicBezTo>
                  <a:lnTo>
                    <a:pt x="4142373" y="1799134"/>
                  </a:lnTo>
                  <a:lnTo>
                    <a:pt x="4184146" y="1786645"/>
                  </a:lnTo>
                  <a:cubicBezTo>
                    <a:pt x="4233130" y="1776991"/>
                    <a:pt x="4283848" y="1771921"/>
                    <a:pt x="4335795" y="1771921"/>
                  </a:cubicBezTo>
                  <a:cubicBezTo>
                    <a:pt x="4439690" y="1771921"/>
                    <a:pt x="4538667" y="1792201"/>
                    <a:pt x="4628692" y="1828875"/>
                  </a:cubicBezTo>
                  <a:lnTo>
                    <a:pt x="4726528" y="1880020"/>
                  </a:lnTo>
                  <a:lnTo>
                    <a:pt x="4739622" y="1754906"/>
                  </a:lnTo>
                  <a:cubicBezTo>
                    <a:pt x="4809788" y="1424656"/>
                    <a:pt x="5113178" y="1176230"/>
                    <a:pt x="5476809" y="1176230"/>
                  </a:cubicBezTo>
                  <a:cubicBezTo>
                    <a:pt x="5736548" y="1176230"/>
                    <a:pt x="5965548" y="1302978"/>
                    <a:pt x="6100773" y="1495759"/>
                  </a:cubicBezTo>
                  <a:lnTo>
                    <a:pt x="6163704" y="1607424"/>
                  </a:lnTo>
                  <a:lnTo>
                    <a:pt x="6225521" y="1552662"/>
                  </a:lnTo>
                  <a:cubicBezTo>
                    <a:pt x="6333152" y="1473185"/>
                    <a:pt x="6463723" y="1421085"/>
                    <a:pt x="6606012" y="1407167"/>
                  </a:cubicBezTo>
                  <a:lnTo>
                    <a:pt x="6658374" y="1404620"/>
                  </a:lnTo>
                  <a:lnTo>
                    <a:pt x="6694408" y="1340680"/>
                  </a:lnTo>
                  <a:cubicBezTo>
                    <a:pt x="6829634" y="1147899"/>
                    <a:pt x="7058635" y="1021151"/>
                    <a:pt x="7318372" y="1021151"/>
                  </a:cubicBezTo>
                  <a:cubicBezTo>
                    <a:pt x="7526162" y="1021151"/>
                    <a:pt x="7714281" y="1102270"/>
                    <a:pt x="7850452" y="1233421"/>
                  </a:cubicBezTo>
                  <a:lnTo>
                    <a:pt x="7889435" y="1278927"/>
                  </a:lnTo>
                  <a:lnTo>
                    <a:pt x="7888945" y="1274243"/>
                  </a:lnTo>
                  <a:cubicBezTo>
                    <a:pt x="7888945" y="929827"/>
                    <a:pt x="8178836" y="650623"/>
                    <a:pt x="8536434" y="650623"/>
                  </a:cubicBezTo>
                  <a:cubicBezTo>
                    <a:pt x="8625833" y="650623"/>
                    <a:pt x="8711001" y="668073"/>
                    <a:pt x="8788466" y="699630"/>
                  </a:cubicBezTo>
                  <a:lnTo>
                    <a:pt x="8847560" y="730523"/>
                  </a:lnTo>
                  <a:lnTo>
                    <a:pt x="8893766" y="648534"/>
                  </a:lnTo>
                  <a:cubicBezTo>
                    <a:pt x="9028991" y="455753"/>
                    <a:pt x="9257993" y="329005"/>
                    <a:pt x="9517730" y="329005"/>
                  </a:cubicBezTo>
                  <a:cubicBezTo>
                    <a:pt x="9569678" y="329005"/>
                    <a:pt x="9620396" y="334075"/>
                    <a:pt x="9669380" y="343729"/>
                  </a:cubicBezTo>
                  <a:lnTo>
                    <a:pt x="9743884" y="366004"/>
                  </a:lnTo>
                  <a:lnTo>
                    <a:pt x="9770076" y="319529"/>
                  </a:lnTo>
                  <a:cubicBezTo>
                    <a:pt x="9905301" y="126748"/>
                    <a:pt x="10134302" y="0"/>
                    <a:pt x="10394040" y="0"/>
                  </a:cubicBezTo>
                  <a:close/>
                </a:path>
              </a:pathLst>
            </a:custGeom>
            <a:solidFill>
              <a:srgbClr val="2396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4" name="Google Shape;284;p24"/>
            <p:cNvSpPr/>
            <p:nvPr/>
          </p:nvSpPr>
          <p:spPr>
            <a:xfrm>
              <a:off x="-91546" y="4807525"/>
              <a:ext cx="9233318" cy="2050475"/>
            </a:xfrm>
            <a:custGeom>
              <a:avLst/>
              <a:gdLst/>
              <a:ahLst/>
              <a:cxnLst/>
              <a:rect l="l" t="t" r="r" b="b"/>
              <a:pathLst>
                <a:path w="11711288" h="2600767" extrusionOk="0">
                  <a:moveTo>
                    <a:pt x="532885" y="1445270"/>
                  </a:moveTo>
                  <a:cubicBezTo>
                    <a:pt x="827189" y="1445270"/>
                    <a:pt x="1065770" y="1675055"/>
                    <a:pt x="1065770" y="1958510"/>
                  </a:cubicBezTo>
                  <a:cubicBezTo>
                    <a:pt x="1065770" y="2241965"/>
                    <a:pt x="827189" y="2471750"/>
                    <a:pt x="532885" y="2471750"/>
                  </a:cubicBezTo>
                  <a:cubicBezTo>
                    <a:pt x="238581" y="2471750"/>
                    <a:pt x="0" y="2241965"/>
                    <a:pt x="0" y="1958510"/>
                  </a:cubicBezTo>
                  <a:cubicBezTo>
                    <a:pt x="0" y="1675055"/>
                    <a:pt x="238581" y="1445270"/>
                    <a:pt x="532885" y="1445270"/>
                  </a:cubicBezTo>
                  <a:close/>
                  <a:moveTo>
                    <a:pt x="10394040" y="0"/>
                  </a:moveTo>
                  <a:cubicBezTo>
                    <a:pt x="10705725" y="0"/>
                    <a:pt x="10973150" y="182517"/>
                    <a:pt x="11087382" y="442635"/>
                  </a:cubicBezTo>
                  <a:lnTo>
                    <a:pt x="11122847" y="552674"/>
                  </a:lnTo>
                  <a:lnTo>
                    <a:pt x="11169364" y="528356"/>
                  </a:lnTo>
                  <a:cubicBezTo>
                    <a:pt x="11236964" y="500818"/>
                    <a:pt x="11311287" y="485590"/>
                    <a:pt x="11389302" y="485590"/>
                  </a:cubicBezTo>
                  <a:cubicBezTo>
                    <a:pt x="11506325" y="485590"/>
                    <a:pt x="11615039" y="519854"/>
                    <a:pt x="11705219" y="578532"/>
                  </a:cubicBezTo>
                  <a:lnTo>
                    <a:pt x="11711288" y="583355"/>
                  </a:lnTo>
                  <a:lnTo>
                    <a:pt x="11711288" y="1476240"/>
                  </a:lnTo>
                  <a:lnTo>
                    <a:pt x="11705219" y="1481062"/>
                  </a:lnTo>
                  <a:cubicBezTo>
                    <a:pt x="11615039" y="1539741"/>
                    <a:pt x="11506325" y="1574004"/>
                    <a:pt x="11389302" y="1574004"/>
                  </a:cubicBezTo>
                  <a:cubicBezTo>
                    <a:pt x="11194264" y="1574004"/>
                    <a:pt x="11022306" y="1478829"/>
                    <a:pt x="10920765" y="1334069"/>
                  </a:cubicBezTo>
                  <a:lnTo>
                    <a:pt x="10884716" y="1270102"/>
                  </a:lnTo>
                  <a:lnTo>
                    <a:pt x="10814756" y="1325696"/>
                  </a:lnTo>
                  <a:cubicBezTo>
                    <a:pt x="10694660" y="1403841"/>
                    <a:pt x="10549882" y="1449470"/>
                    <a:pt x="10394040" y="1449470"/>
                  </a:cubicBezTo>
                  <a:cubicBezTo>
                    <a:pt x="10342092" y="1449470"/>
                    <a:pt x="10291374" y="1444400"/>
                    <a:pt x="10242390" y="1434746"/>
                  </a:cubicBezTo>
                  <a:lnTo>
                    <a:pt x="10167885" y="1412471"/>
                  </a:lnTo>
                  <a:lnTo>
                    <a:pt x="10141694" y="1458946"/>
                  </a:lnTo>
                  <a:cubicBezTo>
                    <a:pt x="10006469" y="1651727"/>
                    <a:pt x="9777468" y="1778475"/>
                    <a:pt x="9517730" y="1778475"/>
                  </a:cubicBezTo>
                  <a:cubicBezTo>
                    <a:pt x="9361887" y="1778475"/>
                    <a:pt x="9217110" y="1732846"/>
                    <a:pt x="9097014" y="1654702"/>
                  </a:cubicBezTo>
                  <a:lnTo>
                    <a:pt x="9066729" y="1630635"/>
                  </a:lnTo>
                  <a:lnTo>
                    <a:pt x="8994278" y="1715209"/>
                  </a:lnTo>
                  <a:cubicBezTo>
                    <a:pt x="8877105" y="1828062"/>
                    <a:pt x="8715233" y="1897863"/>
                    <a:pt x="8536434" y="1897863"/>
                  </a:cubicBezTo>
                  <a:cubicBezTo>
                    <a:pt x="8357635" y="1897863"/>
                    <a:pt x="8195763" y="1828062"/>
                    <a:pt x="8078590" y="1715209"/>
                  </a:cubicBezTo>
                  <a:lnTo>
                    <a:pt x="8066112" y="1700643"/>
                  </a:lnTo>
                  <a:lnTo>
                    <a:pt x="8070847" y="1745886"/>
                  </a:lnTo>
                  <a:cubicBezTo>
                    <a:pt x="8070847" y="2121130"/>
                    <a:pt x="7774748" y="2429766"/>
                    <a:pt x="7395308" y="2466880"/>
                  </a:cubicBezTo>
                  <a:lnTo>
                    <a:pt x="7342946" y="2469426"/>
                  </a:lnTo>
                  <a:lnTo>
                    <a:pt x="7306912" y="2533366"/>
                  </a:lnTo>
                  <a:lnTo>
                    <a:pt x="7253266" y="2600767"/>
                  </a:lnTo>
                  <a:lnTo>
                    <a:pt x="6112631" y="2600767"/>
                  </a:lnTo>
                  <a:lnTo>
                    <a:pt x="6058984" y="2533366"/>
                  </a:lnTo>
                  <a:lnTo>
                    <a:pt x="5996805" y="2423033"/>
                  </a:lnTo>
                  <a:lnTo>
                    <a:pt x="5897525" y="2501927"/>
                  </a:lnTo>
                  <a:cubicBezTo>
                    <a:pt x="5837478" y="2540999"/>
                    <a:pt x="5771259" y="2571943"/>
                    <a:pt x="5700574" y="2593118"/>
                  </a:cubicBezTo>
                  <a:lnTo>
                    <a:pt x="5666110" y="2600767"/>
                  </a:lnTo>
                  <a:lnTo>
                    <a:pt x="5291012" y="2600767"/>
                  </a:lnTo>
                  <a:lnTo>
                    <a:pt x="5183912" y="2568747"/>
                  </a:lnTo>
                  <a:lnTo>
                    <a:pt x="5086078" y="2517601"/>
                  </a:lnTo>
                  <a:lnTo>
                    <a:pt x="5077373" y="2600767"/>
                  </a:lnTo>
                  <a:lnTo>
                    <a:pt x="3594217" y="2600767"/>
                  </a:lnTo>
                  <a:lnTo>
                    <a:pt x="3583320" y="2496656"/>
                  </a:lnTo>
                  <a:lnTo>
                    <a:pt x="3583955" y="2490597"/>
                  </a:lnTo>
                  <a:lnTo>
                    <a:pt x="3538978" y="2486230"/>
                  </a:lnTo>
                  <a:cubicBezTo>
                    <a:pt x="3434909" y="2465720"/>
                    <a:pt x="3341891" y="2415991"/>
                    <a:pt x="3269566" y="2346333"/>
                  </a:cubicBezTo>
                  <a:lnTo>
                    <a:pt x="3226617" y="2296198"/>
                  </a:lnTo>
                  <a:lnTo>
                    <a:pt x="3213705" y="2336263"/>
                  </a:lnTo>
                  <a:cubicBezTo>
                    <a:pt x="3170845" y="2433860"/>
                    <a:pt x="3106431" y="2520538"/>
                    <a:pt x="3026210" y="2590761"/>
                  </a:cubicBezTo>
                  <a:lnTo>
                    <a:pt x="3012988" y="2600767"/>
                  </a:lnTo>
                  <a:lnTo>
                    <a:pt x="2030435" y="2600767"/>
                  </a:lnTo>
                  <a:lnTo>
                    <a:pt x="1987629" y="2566751"/>
                  </a:lnTo>
                  <a:cubicBezTo>
                    <a:pt x="1851385" y="2435530"/>
                    <a:pt x="1767116" y="2254249"/>
                    <a:pt x="1767116" y="2054012"/>
                  </a:cubicBezTo>
                  <a:cubicBezTo>
                    <a:pt x="1767116" y="1653538"/>
                    <a:pt x="2104190" y="1328890"/>
                    <a:pt x="2519993" y="1328890"/>
                  </a:cubicBezTo>
                  <a:cubicBezTo>
                    <a:pt x="2779869" y="1328890"/>
                    <a:pt x="3008992" y="1455706"/>
                    <a:pt x="3144289" y="1648590"/>
                  </a:cubicBezTo>
                  <a:lnTo>
                    <a:pt x="3187881" y="1725941"/>
                  </a:lnTo>
                  <a:lnTo>
                    <a:pt x="3204496" y="1696460"/>
                  </a:lnTo>
                  <a:cubicBezTo>
                    <a:pt x="3300259" y="1559937"/>
                    <a:pt x="3462432" y="1470177"/>
                    <a:pt x="3646373" y="1470177"/>
                  </a:cubicBezTo>
                  <a:cubicBezTo>
                    <a:pt x="3867099" y="1470177"/>
                    <a:pt x="4056485" y="1599431"/>
                    <a:pt x="4137381" y="1783641"/>
                  </a:cubicBezTo>
                  <a:lnTo>
                    <a:pt x="4142373" y="1799134"/>
                  </a:lnTo>
                  <a:lnTo>
                    <a:pt x="4184146" y="1786645"/>
                  </a:lnTo>
                  <a:cubicBezTo>
                    <a:pt x="4233130" y="1776991"/>
                    <a:pt x="4283848" y="1771921"/>
                    <a:pt x="4335795" y="1771921"/>
                  </a:cubicBezTo>
                  <a:cubicBezTo>
                    <a:pt x="4439690" y="1771921"/>
                    <a:pt x="4538667" y="1792201"/>
                    <a:pt x="4628692" y="1828875"/>
                  </a:cubicBezTo>
                  <a:lnTo>
                    <a:pt x="4726528" y="1880020"/>
                  </a:lnTo>
                  <a:lnTo>
                    <a:pt x="4739622" y="1754906"/>
                  </a:lnTo>
                  <a:cubicBezTo>
                    <a:pt x="4809788" y="1424656"/>
                    <a:pt x="5113178" y="1176230"/>
                    <a:pt x="5476809" y="1176230"/>
                  </a:cubicBezTo>
                  <a:cubicBezTo>
                    <a:pt x="5736548" y="1176230"/>
                    <a:pt x="5965548" y="1302978"/>
                    <a:pt x="6100773" y="1495759"/>
                  </a:cubicBezTo>
                  <a:lnTo>
                    <a:pt x="6163704" y="1607424"/>
                  </a:lnTo>
                  <a:lnTo>
                    <a:pt x="6225521" y="1552662"/>
                  </a:lnTo>
                  <a:cubicBezTo>
                    <a:pt x="6333152" y="1473185"/>
                    <a:pt x="6463723" y="1421085"/>
                    <a:pt x="6606012" y="1407167"/>
                  </a:cubicBezTo>
                  <a:lnTo>
                    <a:pt x="6658374" y="1404620"/>
                  </a:lnTo>
                  <a:lnTo>
                    <a:pt x="6694408" y="1340680"/>
                  </a:lnTo>
                  <a:cubicBezTo>
                    <a:pt x="6829634" y="1147899"/>
                    <a:pt x="7058635" y="1021151"/>
                    <a:pt x="7318372" y="1021151"/>
                  </a:cubicBezTo>
                  <a:cubicBezTo>
                    <a:pt x="7526162" y="1021151"/>
                    <a:pt x="7714281" y="1102270"/>
                    <a:pt x="7850452" y="1233421"/>
                  </a:cubicBezTo>
                  <a:lnTo>
                    <a:pt x="7889435" y="1278927"/>
                  </a:lnTo>
                  <a:lnTo>
                    <a:pt x="7888945" y="1274243"/>
                  </a:lnTo>
                  <a:cubicBezTo>
                    <a:pt x="7888945" y="929827"/>
                    <a:pt x="8178836" y="650623"/>
                    <a:pt x="8536434" y="650623"/>
                  </a:cubicBezTo>
                  <a:cubicBezTo>
                    <a:pt x="8625833" y="650623"/>
                    <a:pt x="8711001" y="668073"/>
                    <a:pt x="8788466" y="699630"/>
                  </a:cubicBezTo>
                  <a:lnTo>
                    <a:pt x="8847560" y="730523"/>
                  </a:lnTo>
                  <a:lnTo>
                    <a:pt x="8893766" y="648534"/>
                  </a:lnTo>
                  <a:cubicBezTo>
                    <a:pt x="9028991" y="455753"/>
                    <a:pt x="9257993" y="329005"/>
                    <a:pt x="9517730" y="329005"/>
                  </a:cubicBezTo>
                  <a:cubicBezTo>
                    <a:pt x="9569678" y="329005"/>
                    <a:pt x="9620396" y="334075"/>
                    <a:pt x="9669380" y="343729"/>
                  </a:cubicBezTo>
                  <a:lnTo>
                    <a:pt x="9743884" y="366004"/>
                  </a:lnTo>
                  <a:lnTo>
                    <a:pt x="9770076" y="319529"/>
                  </a:lnTo>
                  <a:cubicBezTo>
                    <a:pt x="9905301" y="126748"/>
                    <a:pt x="10134302" y="0"/>
                    <a:pt x="10394040" y="0"/>
                  </a:cubicBezTo>
                  <a:close/>
                </a:path>
              </a:pathLst>
            </a:custGeom>
            <a:solidFill>
              <a:srgbClr val="87D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5" name="Google Shape;285;p24"/>
            <p:cNvSpPr/>
            <p:nvPr/>
          </p:nvSpPr>
          <p:spPr>
            <a:xfrm>
              <a:off x="-467413" y="5174540"/>
              <a:ext cx="9611413" cy="1683460"/>
            </a:xfrm>
            <a:custGeom>
              <a:avLst/>
              <a:gdLst/>
              <a:ahLst/>
              <a:cxnLst/>
              <a:rect l="l" t="t" r="r" b="b"/>
              <a:pathLst>
                <a:path w="12190853" h="2135254" extrusionOk="0">
                  <a:moveTo>
                    <a:pt x="12190853" y="0"/>
                  </a:moveTo>
                  <a:lnTo>
                    <a:pt x="12190853" y="1232671"/>
                  </a:lnTo>
                  <a:lnTo>
                    <a:pt x="12190853" y="2135253"/>
                  </a:lnTo>
                  <a:lnTo>
                    <a:pt x="8538218" y="2135253"/>
                  </a:lnTo>
                  <a:lnTo>
                    <a:pt x="8538217" y="2135254"/>
                  </a:lnTo>
                  <a:lnTo>
                    <a:pt x="7559386" y="2135254"/>
                  </a:lnTo>
                  <a:lnTo>
                    <a:pt x="7559239" y="2135137"/>
                  </a:lnTo>
                  <a:lnTo>
                    <a:pt x="7559202" y="2135254"/>
                  </a:lnTo>
                  <a:lnTo>
                    <a:pt x="404105" y="2135254"/>
                  </a:lnTo>
                  <a:lnTo>
                    <a:pt x="191141" y="2135254"/>
                  </a:lnTo>
                  <a:lnTo>
                    <a:pt x="0" y="2135254"/>
                  </a:lnTo>
                  <a:lnTo>
                    <a:pt x="0" y="759101"/>
                  </a:lnTo>
                  <a:lnTo>
                    <a:pt x="18846" y="760703"/>
                  </a:lnTo>
                  <a:cubicBezTo>
                    <a:pt x="321481" y="812768"/>
                    <a:pt x="561438" y="1039090"/>
                    <a:pt x="622833" y="1328059"/>
                  </a:cubicBezTo>
                  <a:lnTo>
                    <a:pt x="634538" y="1439894"/>
                  </a:lnTo>
                  <a:lnTo>
                    <a:pt x="734784" y="1387488"/>
                  </a:lnTo>
                  <a:cubicBezTo>
                    <a:pt x="807460" y="1357882"/>
                    <a:pt x="887363" y="1341510"/>
                    <a:pt x="971235" y="1341510"/>
                  </a:cubicBezTo>
                  <a:cubicBezTo>
                    <a:pt x="1013172" y="1341510"/>
                    <a:pt x="1054116" y="1345603"/>
                    <a:pt x="1093660" y="1353397"/>
                  </a:cubicBezTo>
                  <a:lnTo>
                    <a:pt x="1174763" y="1377644"/>
                  </a:lnTo>
                  <a:lnTo>
                    <a:pt x="1186547" y="1356734"/>
                  </a:lnTo>
                  <a:cubicBezTo>
                    <a:pt x="1321772" y="1163953"/>
                    <a:pt x="1550774" y="1037205"/>
                    <a:pt x="1810511" y="1037205"/>
                  </a:cubicBezTo>
                  <a:cubicBezTo>
                    <a:pt x="2070248" y="1037205"/>
                    <a:pt x="2299249" y="1163953"/>
                    <a:pt x="2434476" y="1356734"/>
                  </a:cubicBezTo>
                  <a:lnTo>
                    <a:pt x="2490172" y="1455565"/>
                  </a:lnTo>
                  <a:lnTo>
                    <a:pt x="2521596" y="1430595"/>
                  </a:lnTo>
                  <a:cubicBezTo>
                    <a:pt x="2601590" y="1378544"/>
                    <a:pt x="2698022" y="1348151"/>
                    <a:pt x="2801827" y="1348151"/>
                  </a:cubicBezTo>
                  <a:cubicBezTo>
                    <a:pt x="2974835" y="1348151"/>
                    <a:pt x="3127370" y="1432576"/>
                    <a:pt x="3217441" y="1560985"/>
                  </a:cubicBezTo>
                  <a:lnTo>
                    <a:pt x="3241880" y="1604352"/>
                  </a:lnTo>
                  <a:lnTo>
                    <a:pt x="3611243" y="1604352"/>
                  </a:lnTo>
                  <a:lnTo>
                    <a:pt x="3613999" y="1599461"/>
                  </a:lnTo>
                  <a:cubicBezTo>
                    <a:pt x="3723165" y="1443832"/>
                    <a:pt x="3908033" y="1341510"/>
                    <a:pt x="4117715" y="1341510"/>
                  </a:cubicBezTo>
                  <a:cubicBezTo>
                    <a:pt x="4369335" y="1341510"/>
                    <a:pt x="4585223" y="1488853"/>
                    <a:pt x="4677439" y="1698843"/>
                  </a:cubicBezTo>
                  <a:lnTo>
                    <a:pt x="4693938" y="1750031"/>
                  </a:lnTo>
                  <a:lnTo>
                    <a:pt x="4721097" y="1735833"/>
                  </a:lnTo>
                  <a:cubicBezTo>
                    <a:pt x="4757435" y="1721030"/>
                    <a:pt x="4795581" y="1709535"/>
                    <a:pt x="4835124" y="1701742"/>
                  </a:cubicBezTo>
                  <a:lnTo>
                    <a:pt x="4930624" y="1692469"/>
                  </a:lnTo>
                  <a:lnTo>
                    <a:pt x="4934733" y="1653211"/>
                  </a:lnTo>
                  <a:cubicBezTo>
                    <a:pt x="5004897" y="1322961"/>
                    <a:pt x="5308287" y="1074535"/>
                    <a:pt x="5671919" y="1074535"/>
                  </a:cubicBezTo>
                  <a:cubicBezTo>
                    <a:pt x="5931657" y="1074535"/>
                    <a:pt x="6160658" y="1201283"/>
                    <a:pt x="6295883" y="1394064"/>
                  </a:cubicBezTo>
                  <a:lnTo>
                    <a:pt x="6301547" y="1404117"/>
                  </a:lnTo>
                  <a:lnTo>
                    <a:pt x="6320448" y="1382055"/>
                  </a:lnTo>
                  <a:cubicBezTo>
                    <a:pt x="6456619" y="1250904"/>
                    <a:pt x="6644738" y="1169785"/>
                    <a:pt x="6852528" y="1169785"/>
                  </a:cubicBezTo>
                  <a:cubicBezTo>
                    <a:pt x="7008370" y="1169785"/>
                    <a:pt x="7153148" y="1215415"/>
                    <a:pt x="7273244" y="1293559"/>
                  </a:cubicBezTo>
                  <a:lnTo>
                    <a:pt x="7342091" y="1348269"/>
                  </a:lnTo>
                  <a:lnTo>
                    <a:pt x="7355460" y="1306786"/>
                  </a:lnTo>
                  <a:cubicBezTo>
                    <a:pt x="7469693" y="1046667"/>
                    <a:pt x="7737118" y="864150"/>
                    <a:pt x="8048802" y="864150"/>
                  </a:cubicBezTo>
                  <a:lnTo>
                    <a:pt x="8119268" y="867577"/>
                  </a:lnTo>
                  <a:lnTo>
                    <a:pt x="8177314" y="764579"/>
                  </a:lnTo>
                  <a:cubicBezTo>
                    <a:pt x="8312538" y="571798"/>
                    <a:pt x="8541540" y="445050"/>
                    <a:pt x="8801277" y="445050"/>
                  </a:cubicBezTo>
                  <a:cubicBezTo>
                    <a:pt x="8957120" y="445050"/>
                    <a:pt x="9101897" y="490680"/>
                    <a:pt x="9221993" y="568824"/>
                  </a:cubicBezTo>
                  <a:lnTo>
                    <a:pt x="9308351" y="637449"/>
                  </a:lnTo>
                  <a:lnTo>
                    <a:pt x="9331316" y="624736"/>
                  </a:lnTo>
                  <a:cubicBezTo>
                    <a:pt x="9430005" y="578936"/>
                    <a:pt x="9540663" y="553269"/>
                    <a:pt x="9657545" y="553269"/>
                  </a:cubicBezTo>
                  <a:cubicBezTo>
                    <a:pt x="9969230" y="553269"/>
                    <a:pt x="10236655" y="735786"/>
                    <a:pt x="10350887" y="995905"/>
                  </a:cubicBezTo>
                  <a:lnTo>
                    <a:pt x="10387173" y="1108490"/>
                  </a:lnTo>
                  <a:lnTo>
                    <a:pt x="10674604" y="1108490"/>
                  </a:lnTo>
                  <a:lnTo>
                    <a:pt x="10659598" y="965120"/>
                  </a:lnTo>
                  <a:cubicBezTo>
                    <a:pt x="10659598" y="564860"/>
                    <a:pt x="10996493" y="240385"/>
                    <a:pt x="11412073" y="240385"/>
                  </a:cubicBezTo>
                  <a:cubicBezTo>
                    <a:pt x="11567916" y="240385"/>
                    <a:pt x="11712693" y="286015"/>
                    <a:pt x="11832789" y="364159"/>
                  </a:cubicBezTo>
                  <a:lnTo>
                    <a:pt x="11870500" y="394126"/>
                  </a:lnTo>
                  <a:lnTo>
                    <a:pt x="11889660" y="334676"/>
                  </a:lnTo>
                  <a:cubicBezTo>
                    <a:pt x="11946776" y="204617"/>
                    <a:pt x="12042190" y="93958"/>
                    <a:pt x="12162286" y="15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86" name="Google Shape;286;p24"/>
          <p:cNvSpPr/>
          <p:nvPr/>
        </p:nvSpPr>
        <p:spPr>
          <a:xfrm>
            <a:off x="7227327" y="3049864"/>
            <a:ext cx="1289707" cy="1898385"/>
          </a:xfrm>
          <a:prstGeom prst="trapezoid">
            <a:avLst>
              <a:gd name="adj" fmla="val 3198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7" name="Google Shape;287;p24"/>
          <p:cNvSpPr/>
          <p:nvPr/>
        </p:nvSpPr>
        <p:spPr>
          <a:xfrm>
            <a:off x="7446276" y="3049864"/>
            <a:ext cx="851810" cy="2093636"/>
          </a:xfrm>
          <a:prstGeom prst="trapezoid">
            <a:avLst>
              <a:gd name="adj" fmla="val 3198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8" name="Google Shape;288;p24"/>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400"/>
              <a:buFont typeface="Calibri"/>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9" name="Google Shape;289;p24"/>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lt1"/>
              </a:buClr>
              <a:buSzPts val="2800"/>
              <a:buChar char="•"/>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0" name="Google Shape;290;p2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2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24"/>
          <p:cNvSpPr txBox="1">
            <a:spLocks noGrp="1"/>
          </p:cNvSpPr>
          <p:nvPr>
            <p:ph type="sldNum" idx="12"/>
          </p:nvPr>
        </p:nvSpPr>
        <p:spPr>
          <a:xfrm>
            <a:off x="6457950" y="4767263"/>
            <a:ext cx="1692552"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grpSp>
        <p:nvGrpSpPr>
          <p:cNvPr id="293" name="Google Shape;293;p24"/>
          <p:cNvGrpSpPr/>
          <p:nvPr/>
        </p:nvGrpSpPr>
        <p:grpSpPr>
          <a:xfrm>
            <a:off x="7501810" y="2953625"/>
            <a:ext cx="743171" cy="132426"/>
            <a:chOff x="10109092" y="3159326"/>
            <a:chExt cx="942618" cy="223954"/>
          </a:xfrm>
        </p:grpSpPr>
        <p:sp>
          <p:nvSpPr>
            <p:cNvPr id="294" name="Google Shape;294;p24"/>
            <p:cNvSpPr/>
            <p:nvPr/>
          </p:nvSpPr>
          <p:spPr>
            <a:xfrm>
              <a:off x="10580400" y="3159326"/>
              <a:ext cx="471310" cy="223954"/>
            </a:xfrm>
            <a:custGeom>
              <a:avLst/>
              <a:gdLst/>
              <a:ahLst/>
              <a:cxnLst/>
              <a:rect l="l" t="t" r="r" b="b"/>
              <a:pathLst>
                <a:path w="642814" h="305448" extrusionOk="0">
                  <a:moveTo>
                    <a:pt x="642814" y="0"/>
                  </a:moveTo>
                  <a:lnTo>
                    <a:pt x="546664" y="191552"/>
                  </a:lnTo>
                  <a:lnTo>
                    <a:pt x="477285" y="221393"/>
                  </a:lnTo>
                  <a:cubicBezTo>
                    <a:pt x="376547" y="258021"/>
                    <a:pt x="271285" y="283170"/>
                    <a:pt x="163447" y="295866"/>
                  </a:cubicBezTo>
                  <a:lnTo>
                    <a:pt x="0" y="305448"/>
                  </a:lnTo>
                  <a:lnTo>
                    <a:pt x="0" y="157850"/>
                  </a:lnTo>
                  <a:lnTo>
                    <a:pt x="163447" y="148268"/>
                  </a:lnTo>
                  <a:cubicBezTo>
                    <a:pt x="325204" y="129224"/>
                    <a:pt x="481164" y="82161"/>
                    <a:pt x="624757" y="10365"/>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5" name="Google Shape;295;p24"/>
            <p:cNvSpPr/>
            <p:nvPr/>
          </p:nvSpPr>
          <p:spPr>
            <a:xfrm>
              <a:off x="10109092" y="3159328"/>
              <a:ext cx="471308" cy="223952"/>
            </a:xfrm>
            <a:custGeom>
              <a:avLst/>
              <a:gdLst/>
              <a:ahLst/>
              <a:cxnLst/>
              <a:rect l="l" t="t" r="r" b="b"/>
              <a:pathLst>
                <a:path w="642812" h="305446" extrusionOk="0">
                  <a:moveTo>
                    <a:pt x="0" y="0"/>
                  </a:moveTo>
                  <a:lnTo>
                    <a:pt x="18054" y="10363"/>
                  </a:lnTo>
                  <a:cubicBezTo>
                    <a:pt x="209511" y="106092"/>
                    <a:pt x="422953" y="157848"/>
                    <a:pt x="642811" y="157848"/>
                  </a:cubicBezTo>
                  <a:lnTo>
                    <a:pt x="642812" y="157848"/>
                  </a:lnTo>
                  <a:lnTo>
                    <a:pt x="642812" y="305446"/>
                  </a:lnTo>
                  <a:lnTo>
                    <a:pt x="642810" y="305446"/>
                  </a:lnTo>
                  <a:cubicBezTo>
                    <a:pt x="477917" y="305446"/>
                    <a:pt x="316632" y="276333"/>
                    <a:pt x="165525" y="221391"/>
                  </a:cubicBezTo>
                  <a:lnTo>
                    <a:pt x="96150" y="191552"/>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96" name="Google Shape;296;p24"/>
          <p:cNvSpPr/>
          <p:nvPr/>
        </p:nvSpPr>
        <p:spPr>
          <a:xfrm flipH="1">
            <a:off x="8285233" y="2565606"/>
            <a:ext cx="583948" cy="771030"/>
          </a:xfrm>
          <a:custGeom>
            <a:avLst/>
            <a:gdLst/>
            <a:ahLst/>
            <a:cxnLst/>
            <a:rect l="l" t="t" r="r" b="b"/>
            <a:pathLst>
              <a:path w="1010056" h="1778426" extrusionOk="0">
                <a:moveTo>
                  <a:pt x="842061" y="0"/>
                </a:moveTo>
                <a:lnTo>
                  <a:pt x="866305" y="159939"/>
                </a:lnTo>
                <a:cubicBezTo>
                  <a:pt x="889816" y="294153"/>
                  <a:pt x="918581" y="421694"/>
                  <a:pt x="951979" y="541058"/>
                </a:cubicBezTo>
                <a:lnTo>
                  <a:pt x="1010056" y="711020"/>
                </a:lnTo>
                <a:lnTo>
                  <a:pt x="774232" y="802133"/>
                </a:lnTo>
                <a:cubicBezTo>
                  <a:pt x="606517" y="978185"/>
                  <a:pt x="50333" y="1888689"/>
                  <a:pt x="3766" y="1767333"/>
                </a:cubicBezTo>
                <a:cubicBezTo>
                  <a:pt x="-42801" y="1645977"/>
                  <a:pt x="355116" y="368555"/>
                  <a:pt x="494832" y="74000"/>
                </a:cubicBezTo>
                <a:lnTo>
                  <a:pt x="842061" y="0"/>
                </a:lnTo>
                <a:close/>
              </a:path>
            </a:pathLst>
          </a:custGeom>
          <a:solidFill>
            <a:srgbClr val="8B030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7" name="Google Shape;297;p24"/>
          <p:cNvSpPr/>
          <p:nvPr/>
        </p:nvSpPr>
        <p:spPr>
          <a:xfrm>
            <a:off x="6877683" y="2565607"/>
            <a:ext cx="583875" cy="771030"/>
          </a:xfrm>
          <a:custGeom>
            <a:avLst/>
            <a:gdLst/>
            <a:ahLst/>
            <a:cxnLst/>
            <a:rect l="l" t="t" r="r" b="b"/>
            <a:pathLst>
              <a:path w="1010056" h="1778426" extrusionOk="0">
                <a:moveTo>
                  <a:pt x="842061" y="0"/>
                </a:moveTo>
                <a:lnTo>
                  <a:pt x="866305" y="159939"/>
                </a:lnTo>
                <a:cubicBezTo>
                  <a:pt x="889816" y="294153"/>
                  <a:pt x="918581" y="421694"/>
                  <a:pt x="951979" y="541058"/>
                </a:cubicBezTo>
                <a:lnTo>
                  <a:pt x="1010056" y="711020"/>
                </a:lnTo>
                <a:lnTo>
                  <a:pt x="774232" y="802133"/>
                </a:lnTo>
                <a:cubicBezTo>
                  <a:pt x="606517" y="978185"/>
                  <a:pt x="50333" y="1888689"/>
                  <a:pt x="3766" y="1767333"/>
                </a:cubicBezTo>
                <a:cubicBezTo>
                  <a:pt x="-42801" y="1645977"/>
                  <a:pt x="355116" y="368555"/>
                  <a:pt x="494832" y="74000"/>
                </a:cubicBezTo>
                <a:lnTo>
                  <a:pt x="842061" y="0"/>
                </a:lnTo>
                <a:close/>
              </a:path>
            </a:pathLst>
          </a:custGeom>
          <a:solidFill>
            <a:srgbClr val="D033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98" name="Google Shape;298;p24"/>
          <p:cNvGrpSpPr/>
          <p:nvPr/>
        </p:nvGrpSpPr>
        <p:grpSpPr>
          <a:xfrm>
            <a:off x="7486189" y="1286374"/>
            <a:ext cx="773438" cy="495566"/>
            <a:chOff x="10089278" y="330206"/>
            <a:chExt cx="981007" cy="838083"/>
          </a:xfrm>
        </p:grpSpPr>
        <p:sp>
          <p:nvSpPr>
            <p:cNvPr id="299" name="Google Shape;299;p24"/>
            <p:cNvSpPr/>
            <p:nvPr/>
          </p:nvSpPr>
          <p:spPr>
            <a:xfrm>
              <a:off x="10580400" y="330244"/>
              <a:ext cx="489885" cy="838045"/>
            </a:xfrm>
            <a:custGeom>
              <a:avLst/>
              <a:gdLst/>
              <a:ahLst/>
              <a:cxnLst/>
              <a:rect l="l" t="t" r="r" b="b"/>
              <a:pathLst>
                <a:path w="668149" h="1142999" extrusionOk="0">
                  <a:moveTo>
                    <a:pt x="0" y="0"/>
                  </a:moveTo>
                  <a:cubicBezTo>
                    <a:pt x="91496" y="4233"/>
                    <a:pt x="323800" y="255364"/>
                    <a:pt x="533231" y="660330"/>
                  </a:cubicBezTo>
                  <a:lnTo>
                    <a:pt x="668149" y="957704"/>
                  </a:lnTo>
                  <a:lnTo>
                    <a:pt x="520294" y="1037957"/>
                  </a:lnTo>
                  <a:cubicBezTo>
                    <a:pt x="360377" y="1105596"/>
                    <a:pt x="184556" y="1142999"/>
                    <a:pt x="0" y="1142999"/>
                  </a:cubicBezTo>
                  <a:close/>
                </a:path>
              </a:pathLst>
            </a:custGeom>
            <a:solidFill>
              <a:srgbClr val="981B1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0" name="Google Shape;300;p24"/>
            <p:cNvSpPr/>
            <p:nvPr/>
          </p:nvSpPr>
          <p:spPr>
            <a:xfrm>
              <a:off x="10089278" y="330206"/>
              <a:ext cx="491122" cy="838083"/>
            </a:xfrm>
            <a:custGeom>
              <a:avLst/>
              <a:gdLst/>
              <a:ahLst/>
              <a:cxnLst/>
              <a:rect l="l" t="t" r="r" b="b"/>
              <a:pathLst>
                <a:path w="669836" h="1143051" extrusionOk="0">
                  <a:moveTo>
                    <a:pt x="669836" y="52"/>
                  </a:moveTo>
                  <a:lnTo>
                    <a:pt x="669836" y="1143051"/>
                  </a:lnTo>
                  <a:cubicBezTo>
                    <a:pt x="485280" y="1143051"/>
                    <a:pt x="309460" y="1105648"/>
                    <a:pt x="149542" y="1038009"/>
                  </a:cubicBezTo>
                  <a:lnTo>
                    <a:pt x="0" y="956840"/>
                  </a:lnTo>
                  <a:lnTo>
                    <a:pt x="136606" y="654032"/>
                  </a:lnTo>
                  <a:cubicBezTo>
                    <a:pt x="346036" y="246950"/>
                    <a:pt x="578340" y="-4181"/>
                    <a:pt x="669836" y="52"/>
                  </a:cubicBezTo>
                  <a:close/>
                </a:path>
              </a:pathLst>
            </a:custGeom>
            <a:solidFill>
              <a:srgbClr val="D033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301" name="Google Shape;301;p24"/>
          <p:cNvSpPr/>
          <p:nvPr/>
        </p:nvSpPr>
        <p:spPr>
          <a:xfrm>
            <a:off x="7336250" y="1698392"/>
            <a:ext cx="537145" cy="1326485"/>
          </a:xfrm>
          <a:custGeom>
            <a:avLst/>
            <a:gdLst/>
            <a:ahLst/>
            <a:cxnLst/>
            <a:rect l="l" t="t" r="r" b="b"/>
            <a:pathLst>
              <a:path w="929217" h="3059614" extrusionOk="0">
                <a:moveTo>
                  <a:pt x="259381" y="0"/>
                </a:moveTo>
                <a:lnTo>
                  <a:pt x="408923" y="81169"/>
                </a:lnTo>
                <a:cubicBezTo>
                  <a:pt x="568841" y="148808"/>
                  <a:pt x="744661" y="186211"/>
                  <a:pt x="929217" y="186211"/>
                </a:cubicBezTo>
                <a:lnTo>
                  <a:pt x="929217" y="3059614"/>
                </a:lnTo>
                <a:lnTo>
                  <a:pt x="929216" y="3059614"/>
                </a:lnTo>
                <a:cubicBezTo>
                  <a:pt x="709358" y="3059614"/>
                  <a:pt x="495916" y="3007858"/>
                  <a:pt x="304459" y="2912129"/>
                </a:cubicBezTo>
                <a:lnTo>
                  <a:pt x="284626" y="2900745"/>
                </a:lnTo>
                <a:lnTo>
                  <a:pt x="272162" y="2873391"/>
                </a:lnTo>
                <a:cubicBezTo>
                  <a:pt x="104007" y="2467368"/>
                  <a:pt x="0" y="1906451"/>
                  <a:pt x="0" y="1286879"/>
                </a:cubicBezTo>
                <a:cubicBezTo>
                  <a:pt x="0" y="822201"/>
                  <a:pt x="104938" y="389325"/>
                  <a:pt x="245761" y="30191"/>
                </a:cubicBezTo>
                <a:close/>
              </a:path>
            </a:pathLst>
          </a:custGeom>
          <a:solidFill>
            <a:srgbClr val="ECE8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2" name="Google Shape;302;p24"/>
          <p:cNvSpPr/>
          <p:nvPr/>
        </p:nvSpPr>
        <p:spPr>
          <a:xfrm>
            <a:off x="7873395" y="1698789"/>
            <a:ext cx="537145" cy="1326088"/>
          </a:xfrm>
          <a:custGeom>
            <a:avLst/>
            <a:gdLst/>
            <a:ahLst/>
            <a:cxnLst/>
            <a:rect l="l" t="t" r="r" b="b"/>
            <a:pathLst>
              <a:path w="929217" h="3058698" extrusionOk="0">
                <a:moveTo>
                  <a:pt x="668149" y="0"/>
                </a:moveTo>
                <a:lnTo>
                  <a:pt x="683457" y="33740"/>
                </a:lnTo>
                <a:cubicBezTo>
                  <a:pt x="824279" y="390790"/>
                  <a:pt x="929217" y="821285"/>
                  <a:pt x="929217" y="1285963"/>
                </a:cubicBezTo>
                <a:cubicBezTo>
                  <a:pt x="929217" y="1905535"/>
                  <a:pt x="825211" y="2466452"/>
                  <a:pt x="657056" y="2872475"/>
                </a:cubicBezTo>
                <a:lnTo>
                  <a:pt x="644592" y="2899827"/>
                </a:lnTo>
                <a:lnTo>
                  <a:pt x="624757" y="2911213"/>
                </a:lnTo>
                <a:cubicBezTo>
                  <a:pt x="481164" y="2983009"/>
                  <a:pt x="325204" y="3030072"/>
                  <a:pt x="163447" y="3049116"/>
                </a:cubicBezTo>
                <a:lnTo>
                  <a:pt x="0" y="3058698"/>
                </a:lnTo>
                <a:lnTo>
                  <a:pt x="0" y="185295"/>
                </a:lnTo>
                <a:cubicBezTo>
                  <a:pt x="184556" y="185295"/>
                  <a:pt x="360377" y="147892"/>
                  <a:pt x="520294" y="80253"/>
                </a:cubicBezTo>
                <a:close/>
              </a:path>
            </a:pathLst>
          </a:custGeom>
          <a:solidFill>
            <a:srgbClr val="B4A0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3" name="Google Shape;303;p24"/>
          <p:cNvSpPr/>
          <p:nvPr/>
        </p:nvSpPr>
        <p:spPr>
          <a:xfrm>
            <a:off x="7554443" y="3035087"/>
            <a:ext cx="317738" cy="625268"/>
          </a:xfrm>
          <a:custGeom>
            <a:avLst/>
            <a:gdLst/>
            <a:ahLst/>
            <a:cxnLst/>
            <a:rect l="l" t="t" r="r" b="b"/>
            <a:pathLst>
              <a:path w="549661" h="1442215" extrusionOk="0">
                <a:moveTo>
                  <a:pt x="0" y="0"/>
                </a:moveTo>
                <a:lnTo>
                  <a:pt x="5098" y="10156"/>
                </a:lnTo>
                <a:lnTo>
                  <a:pt x="74473" y="39995"/>
                </a:lnTo>
                <a:cubicBezTo>
                  <a:pt x="150027" y="67466"/>
                  <a:pt x="228125" y="88480"/>
                  <a:pt x="307946" y="102626"/>
                </a:cubicBezTo>
                <a:lnTo>
                  <a:pt x="549661" y="123866"/>
                </a:lnTo>
                <a:lnTo>
                  <a:pt x="549661" y="1442215"/>
                </a:lnTo>
                <a:lnTo>
                  <a:pt x="541575" y="1437671"/>
                </a:lnTo>
                <a:cubicBezTo>
                  <a:pt x="263378" y="1248586"/>
                  <a:pt x="51859" y="728780"/>
                  <a:pt x="3327" y="887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24"/>
          <p:cNvSpPr/>
          <p:nvPr/>
        </p:nvSpPr>
        <p:spPr>
          <a:xfrm flipH="1">
            <a:off x="7872182" y="3035137"/>
            <a:ext cx="320131" cy="625216"/>
          </a:xfrm>
          <a:custGeom>
            <a:avLst/>
            <a:gdLst/>
            <a:ahLst/>
            <a:cxnLst/>
            <a:rect l="l" t="t" r="r" b="b"/>
            <a:pathLst>
              <a:path w="553800" h="1442098" extrusionOk="0">
                <a:moveTo>
                  <a:pt x="0" y="0"/>
                </a:moveTo>
                <a:lnTo>
                  <a:pt x="3347" y="88585"/>
                </a:lnTo>
                <a:cubicBezTo>
                  <a:pt x="52246" y="728663"/>
                  <a:pt x="265358" y="1248469"/>
                  <a:pt x="545653" y="1437554"/>
                </a:cubicBezTo>
                <a:lnTo>
                  <a:pt x="553800" y="1442098"/>
                </a:lnTo>
                <a:lnTo>
                  <a:pt x="553800" y="123749"/>
                </a:lnTo>
                <a:lnTo>
                  <a:pt x="551703" y="123933"/>
                </a:lnTo>
                <a:lnTo>
                  <a:pt x="551702" y="123933"/>
                </a:lnTo>
                <a:lnTo>
                  <a:pt x="551701" y="123933"/>
                </a:lnTo>
                <a:lnTo>
                  <a:pt x="388255" y="114351"/>
                </a:lnTo>
                <a:cubicBezTo>
                  <a:pt x="280417" y="101655"/>
                  <a:pt x="175155" y="76506"/>
                  <a:pt x="74417" y="39878"/>
                </a:cubicBezTo>
                <a:lnTo>
                  <a:pt x="5038" y="10037"/>
                </a:lnTo>
                <a:close/>
              </a:path>
            </a:pathLst>
          </a:custGeom>
          <a:solidFill>
            <a:srgbClr val="BF9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5" name="Google Shape;305;p24"/>
          <p:cNvSpPr/>
          <p:nvPr/>
        </p:nvSpPr>
        <p:spPr>
          <a:xfrm>
            <a:off x="7595915" y="3051916"/>
            <a:ext cx="276268" cy="387773"/>
          </a:xfrm>
          <a:custGeom>
            <a:avLst/>
            <a:gdLst/>
            <a:ahLst/>
            <a:cxnLst/>
            <a:rect l="l" t="t" r="r" b="b"/>
            <a:pathLst>
              <a:path w="477921" h="894419" extrusionOk="0">
                <a:moveTo>
                  <a:pt x="0" y="0"/>
                </a:moveTo>
                <a:lnTo>
                  <a:pt x="2732" y="1175"/>
                </a:lnTo>
                <a:cubicBezTo>
                  <a:pt x="78286" y="28646"/>
                  <a:pt x="156384" y="49660"/>
                  <a:pt x="236205" y="63806"/>
                </a:cubicBezTo>
                <a:lnTo>
                  <a:pt x="477921" y="85046"/>
                </a:lnTo>
                <a:lnTo>
                  <a:pt x="477921" y="894419"/>
                </a:lnTo>
                <a:lnTo>
                  <a:pt x="469835" y="889875"/>
                </a:lnTo>
                <a:cubicBezTo>
                  <a:pt x="271123" y="754815"/>
                  <a:pt x="106430" y="451019"/>
                  <a:pt x="10855" y="55182"/>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6" name="Google Shape;306;p24"/>
          <p:cNvSpPr/>
          <p:nvPr/>
        </p:nvSpPr>
        <p:spPr>
          <a:xfrm flipH="1">
            <a:off x="7872183" y="3052037"/>
            <a:ext cx="278319" cy="387652"/>
          </a:xfrm>
          <a:custGeom>
            <a:avLst/>
            <a:gdLst/>
            <a:ahLst/>
            <a:cxnLst/>
            <a:rect l="l" t="t" r="r" b="b"/>
            <a:pathLst>
              <a:path w="481469" h="894141" extrusionOk="0">
                <a:moveTo>
                  <a:pt x="0" y="0"/>
                </a:moveTo>
                <a:lnTo>
                  <a:pt x="10882" y="54904"/>
                </a:lnTo>
                <a:cubicBezTo>
                  <a:pt x="107178" y="450741"/>
                  <a:pt x="273112" y="754537"/>
                  <a:pt x="473322" y="889597"/>
                </a:cubicBezTo>
                <a:lnTo>
                  <a:pt x="481469" y="894141"/>
                </a:lnTo>
                <a:lnTo>
                  <a:pt x="481469" y="84768"/>
                </a:lnTo>
                <a:lnTo>
                  <a:pt x="479373" y="84952"/>
                </a:lnTo>
                <a:lnTo>
                  <a:pt x="479372" y="84952"/>
                </a:lnTo>
                <a:lnTo>
                  <a:pt x="479371" y="84952"/>
                </a:lnTo>
                <a:lnTo>
                  <a:pt x="315925" y="75370"/>
                </a:lnTo>
                <a:cubicBezTo>
                  <a:pt x="208087" y="62674"/>
                  <a:pt x="102825" y="37525"/>
                  <a:pt x="2087" y="897"/>
                </a:cubicBezTo>
                <a:close/>
              </a:path>
            </a:pathLst>
          </a:cu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07" name="Google Shape;307;p24"/>
          <p:cNvGrpSpPr/>
          <p:nvPr/>
        </p:nvGrpSpPr>
        <p:grpSpPr>
          <a:xfrm>
            <a:off x="7486335" y="1283557"/>
            <a:ext cx="773438" cy="495566"/>
            <a:chOff x="10089278" y="330206"/>
            <a:chExt cx="981007" cy="838083"/>
          </a:xfrm>
        </p:grpSpPr>
        <p:sp>
          <p:nvSpPr>
            <p:cNvPr id="308" name="Google Shape;308;p24"/>
            <p:cNvSpPr/>
            <p:nvPr/>
          </p:nvSpPr>
          <p:spPr>
            <a:xfrm>
              <a:off x="10580400" y="330244"/>
              <a:ext cx="489885" cy="838045"/>
            </a:xfrm>
            <a:custGeom>
              <a:avLst/>
              <a:gdLst/>
              <a:ahLst/>
              <a:cxnLst/>
              <a:rect l="l" t="t" r="r" b="b"/>
              <a:pathLst>
                <a:path w="668149" h="1142999" extrusionOk="0">
                  <a:moveTo>
                    <a:pt x="0" y="0"/>
                  </a:moveTo>
                  <a:cubicBezTo>
                    <a:pt x="91496" y="4233"/>
                    <a:pt x="323800" y="255364"/>
                    <a:pt x="533231" y="660330"/>
                  </a:cubicBezTo>
                  <a:lnTo>
                    <a:pt x="668149" y="957704"/>
                  </a:lnTo>
                  <a:lnTo>
                    <a:pt x="520294" y="1037957"/>
                  </a:lnTo>
                  <a:cubicBezTo>
                    <a:pt x="360377" y="1105596"/>
                    <a:pt x="184556" y="1142999"/>
                    <a:pt x="0" y="1142999"/>
                  </a:cubicBezTo>
                  <a:close/>
                </a:path>
              </a:pathLst>
            </a:custGeom>
            <a:solidFill>
              <a:srgbClr val="981B1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9" name="Google Shape;309;p24"/>
            <p:cNvSpPr/>
            <p:nvPr/>
          </p:nvSpPr>
          <p:spPr>
            <a:xfrm>
              <a:off x="10089278" y="330206"/>
              <a:ext cx="491122" cy="838083"/>
            </a:xfrm>
            <a:custGeom>
              <a:avLst/>
              <a:gdLst/>
              <a:ahLst/>
              <a:cxnLst/>
              <a:rect l="l" t="t" r="r" b="b"/>
              <a:pathLst>
                <a:path w="669836" h="1143051" extrusionOk="0">
                  <a:moveTo>
                    <a:pt x="669836" y="52"/>
                  </a:moveTo>
                  <a:lnTo>
                    <a:pt x="669836" y="1143051"/>
                  </a:lnTo>
                  <a:cubicBezTo>
                    <a:pt x="485280" y="1143051"/>
                    <a:pt x="309460" y="1105648"/>
                    <a:pt x="149542" y="1038009"/>
                  </a:cubicBezTo>
                  <a:lnTo>
                    <a:pt x="0" y="956840"/>
                  </a:lnTo>
                  <a:lnTo>
                    <a:pt x="136606" y="654032"/>
                  </a:lnTo>
                  <a:cubicBezTo>
                    <a:pt x="346036" y="246950"/>
                    <a:pt x="578340" y="-4181"/>
                    <a:pt x="669836" y="52"/>
                  </a:cubicBezTo>
                  <a:close/>
                </a:path>
              </a:pathLst>
            </a:custGeom>
            <a:solidFill>
              <a:srgbClr val="D033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10" name="Google Shape;310;p24"/>
          <p:cNvGrpSpPr/>
          <p:nvPr/>
        </p:nvGrpSpPr>
        <p:grpSpPr>
          <a:xfrm>
            <a:off x="7501810" y="2956442"/>
            <a:ext cx="743171" cy="132426"/>
            <a:chOff x="10109092" y="3159326"/>
            <a:chExt cx="942618" cy="223954"/>
          </a:xfrm>
        </p:grpSpPr>
        <p:sp>
          <p:nvSpPr>
            <p:cNvPr id="311" name="Google Shape;311;p24"/>
            <p:cNvSpPr/>
            <p:nvPr/>
          </p:nvSpPr>
          <p:spPr>
            <a:xfrm>
              <a:off x="10580400" y="3159326"/>
              <a:ext cx="471310" cy="223954"/>
            </a:xfrm>
            <a:custGeom>
              <a:avLst/>
              <a:gdLst/>
              <a:ahLst/>
              <a:cxnLst/>
              <a:rect l="l" t="t" r="r" b="b"/>
              <a:pathLst>
                <a:path w="642814" h="305448" extrusionOk="0">
                  <a:moveTo>
                    <a:pt x="642814" y="0"/>
                  </a:moveTo>
                  <a:lnTo>
                    <a:pt x="546664" y="191552"/>
                  </a:lnTo>
                  <a:lnTo>
                    <a:pt x="477285" y="221393"/>
                  </a:lnTo>
                  <a:cubicBezTo>
                    <a:pt x="376547" y="258021"/>
                    <a:pt x="271285" y="283170"/>
                    <a:pt x="163447" y="295866"/>
                  </a:cubicBezTo>
                  <a:lnTo>
                    <a:pt x="0" y="305448"/>
                  </a:lnTo>
                  <a:lnTo>
                    <a:pt x="0" y="157850"/>
                  </a:lnTo>
                  <a:lnTo>
                    <a:pt x="163447" y="148268"/>
                  </a:lnTo>
                  <a:cubicBezTo>
                    <a:pt x="325204" y="129224"/>
                    <a:pt x="481164" y="82161"/>
                    <a:pt x="624757" y="10365"/>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2" name="Google Shape;312;p24"/>
            <p:cNvSpPr/>
            <p:nvPr/>
          </p:nvSpPr>
          <p:spPr>
            <a:xfrm>
              <a:off x="10109092" y="3159328"/>
              <a:ext cx="471308" cy="223952"/>
            </a:xfrm>
            <a:custGeom>
              <a:avLst/>
              <a:gdLst/>
              <a:ahLst/>
              <a:cxnLst/>
              <a:rect l="l" t="t" r="r" b="b"/>
              <a:pathLst>
                <a:path w="642812" h="305446" extrusionOk="0">
                  <a:moveTo>
                    <a:pt x="0" y="0"/>
                  </a:moveTo>
                  <a:lnTo>
                    <a:pt x="18054" y="10363"/>
                  </a:lnTo>
                  <a:cubicBezTo>
                    <a:pt x="209511" y="106092"/>
                    <a:pt x="422953" y="157848"/>
                    <a:pt x="642811" y="157848"/>
                  </a:cubicBezTo>
                  <a:lnTo>
                    <a:pt x="642812" y="157848"/>
                  </a:lnTo>
                  <a:lnTo>
                    <a:pt x="642812" y="305446"/>
                  </a:lnTo>
                  <a:lnTo>
                    <a:pt x="642810" y="305446"/>
                  </a:lnTo>
                  <a:cubicBezTo>
                    <a:pt x="477917" y="305446"/>
                    <a:pt x="316632" y="276333"/>
                    <a:pt x="165525" y="221391"/>
                  </a:cubicBezTo>
                  <a:lnTo>
                    <a:pt x="96150" y="191552"/>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13" name="Google Shape;313;p24"/>
          <p:cNvGrpSpPr/>
          <p:nvPr/>
        </p:nvGrpSpPr>
        <p:grpSpPr>
          <a:xfrm>
            <a:off x="7575606" y="1928617"/>
            <a:ext cx="595578" cy="446683"/>
            <a:chOff x="7575606" y="2571489"/>
            <a:chExt cx="595578" cy="595578"/>
          </a:xfrm>
        </p:grpSpPr>
        <p:sp>
          <p:nvSpPr>
            <p:cNvPr id="314" name="Google Shape;314;p24"/>
            <p:cNvSpPr/>
            <p:nvPr/>
          </p:nvSpPr>
          <p:spPr>
            <a:xfrm>
              <a:off x="7575606" y="2571489"/>
              <a:ext cx="595578" cy="595578"/>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5" name="Google Shape;315;p24"/>
            <p:cNvSpPr/>
            <p:nvPr/>
          </p:nvSpPr>
          <p:spPr>
            <a:xfrm>
              <a:off x="7632563" y="2632123"/>
              <a:ext cx="240832" cy="474308"/>
            </a:xfrm>
            <a:custGeom>
              <a:avLst/>
              <a:gdLst/>
              <a:ahLst/>
              <a:cxnLst/>
              <a:rect l="l" t="t" r="r" b="b"/>
              <a:pathLst>
                <a:path w="464610" h="915030" extrusionOk="0">
                  <a:moveTo>
                    <a:pt x="457515" y="0"/>
                  </a:moveTo>
                  <a:lnTo>
                    <a:pt x="464610" y="715"/>
                  </a:lnTo>
                  <a:lnTo>
                    <a:pt x="464610" y="914315"/>
                  </a:lnTo>
                  <a:lnTo>
                    <a:pt x="457515" y="915030"/>
                  </a:lnTo>
                  <a:cubicBezTo>
                    <a:pt x="204836" y="915030"/>
                    <a:pt x="0" y="710194"/>
                    <a:pt x="0" y="457515"/>
                  </a:cubicBezTo>
                  <a:cubicBezTo>
                    <a:pt x="0" y="204836"/>
                    <a:pt x="204836" y="0"/>
                    <a:pt x="45751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6" name="Google Shape;316;p24"/>
            <p:cNvSpPr/>
            <p:nvPr/>
          </p:nvSpPr>
          <p:spPr>
            <a:xfrm>
              <a:off x="7873395" y="2632123"/>
              <a:ext cx="233477" cy="475408"/>
            </a:xfrm>
            <a:custGeom>
              <a:avLst/>
              <a:gdLst/>
              <a:ahLst/>
              <a:cxnLst/>
              <a:rect l="l" t="t" r="r" b="b"/>
              <a:pathLst>
                <a:path w="450421" h="913600" extrusionOk="0">
                  <a:moveTo>
                    <a:pt x="0" y="0"/>
                  </a:moveTo>
                  <a:lnTo>
                    <a:pt x="85112" y="8580"/>
                  </a:lnTo>
                  <a:cubicBezTo>
                    <a:pt x="293594" y="51242"/>
                    <a:pt x="450421" y="235706"/>
                    <a:pt x="450421" y="456800"/>
                  </a:cubicBezTo>
                  <a:cubicBezTo>
                    <a:pt x="450421" y="677894"/>
                    <a:pt x="293594" y="862358"/>
                    <a:pt x="85112" y="905020"/>
                  </a:cubicBezTo>
                  <a:lnTo>
                    <a:pt x="0" y="913600"/>
                  </a:lnTo>
                  <a:close/>
                </a:path>
              </a:pathLst>
            </a:custGeom>
            <a:solidFill>
              <a:srgbClr val="D0CE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7" name="Google Shape;317;p24"/>
            <p:cNvSpPr/>
            <p:nvPr/>
          </p:nvSpPr>
          <p:spPr>
            <a:xfrm>
              <a:off x="7855372" y="2585185"/>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8" name="Google Shape;318;p24"/>
            <p:cNvSpPr/>
            <p:nvPr/>
          </p:nvSpPr>
          <p:spPr>
            <a:xfrm>
              <a:off x="7855372" y="3119202"/>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9" name="Google Shape;319;p24"/>
            <p:cNvSpPr/>
            <p:nvPr/>
          </p:nvSpPr>
          <p:spPr>
            <a:xfrm>
              <a:off x="8123875" y="2851255"/>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0" name="Google Shape;320;p24"/>
            <p:cNvSpPr/>
            <p:nvPr/>
          </p:nvSpPr>
          <p:spPr>
            <a:xfrm>
              <a:off x="8044839" y="2661898"/>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1" name="Google Shape;321;p24"/>
            <p:cNvSpPr/>
            <p:nvPr/>
          </p:nvSpPr>
          <p:spPr>
            <a:xfrm>
              <a:off x="8043341" y="3038248"/>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2" name="Google Shape;322;p24"/>
            <p:cNvSpPr/>
            <p:nvPr/>
          </p:nvSpPr>
          <p:spPr>
            <a:xfrm>
              <a:off x="7667135" y="3041854"/>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3" name="Google Shape;323;p24"/>
            <p:cNvSpPr/>
            <p:nvPr/>
          </p:nvSpPr>
          <p:spPr>
            <a:xfrm>
              <a:off x="7586869" y="2852997"/>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4" name="Google Shape;324;p24"/>
            <p:cNvSpPr/>
            <p:nvPr/>
          </p:nvSpPr>
          <p:spPr>
            <a:xfrm>
              <a:off x="7665224" y="2662163"/>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Rocket - Title Slide White">
  <p:cSld name="Rocket - Title Slide White">
    <p:spTree>
      <p:nvGrpSpPr>
        <p:cNvPr id="1" name="Shape 325"/>
        <p:cNvGrpSpPr/>
        <p:nvPr/>
      </p:nvGrpSpPr>
      <p:grpSpPr>
        <a:xfrm>
          <a:off x="0" y="0"/>
          <a:ext cx="0" cy="0"/>
          <a:chOff x="0" y="0"/>
          <a:chExt cx="0" cy="0"/>
        </a:xfrm>
      </p:grpSpPr>
      <p:sp>
        <p:nvSpPr>
          <p:cNvPr id="326" name="Google Shape;326;p25"/>
          <p:cNvSpPr txBox="1">
            <a:spLocks noGrp="1"/>
          </p:cNvSpPr>
          <p:nvPr>
            <p:ph type="ctrTitle"/>
          </p:nvPr>
        </p:nvSpPr>
        <p:spPr>
          <a:xfrm>
            <a:off x="447990" y="841772"/>
            <a:ext cx="6858000" cy="1790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7" name="Google Shape;327;p25"/>
          <p:cNvSpPr txBox="1">
            <a:spLocks noGrp="1"/>
          </p:cNvSpPr>
          <p:nvPr>
            <p:ph type="subTitle" idx="1"/>
          </p:nvPr>
        </p:nvSpPr>
        <p:spPr>
          <a:xfrm>
            <a:off x="447990" y="2701528"/>
            <a:ext cx="6858000" cy="124182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0DADCD"/>
              </a:buClr>
              <a:buSzPts val="2400"/>
              <a:buNone/>
              <a:defRPr sz="2400">
                <a:solidFill>
                  <a:srgbClr val="0DADCD"/>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28" name="Google Shape;328;p2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9" name="Google Shape;329;p2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0" name="Google Shape;330;p2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331" name="Google Shape;331;p25"/>
          <p:cNvSpPr/>
          <p:nvPr/>
        </p:nvSpPr>
        <p:spPr>
          <a:xfrm>
            <a:off x="357588" y="3509135"/>
            <a:ext cx="8786412" cy="1634365"/>
          </a:xfrm>
          <a:custGeom>
            <a:avLst/>
            <a:gdLst/>
            <a:ahLst/>
            <a:cxnLst/>
            <a:rect l="l" t="t" r="r" b="b"/>
            <a:pathLst>
              <a:path w="11711288" h="2600767" extrusionOk="0">
                <a:moveTo>
                  <a:pt x="532885" y="1445270"/>
                </a:moveTo>
                <a:cubicBezTo>
                  <a:pt x="827189" y="1445270"/>
                  <a:pt x="1065770" y="1675055"/>
                  <a:pt x="1065770" y="1958510"/>
                </a:cubicBezTo>
                <a:cubicBezTo>
                  <a:pt x="1065770" y="2241965"/>
                  <a:pt x="827189" y="2471750"/>
                  <a:pt x="532885" y="2471750"/>
                </a:cubicBezTo>
                <a:cubicBezTo>
                  <a:pt x="238581" y="2471750"/>
                  <a:pt x="0" y="2241965"/>
                  <a:pt x="0" y="1958510"/>
                </a:cubicBezTo>
                <a:cubicBezTo>
                  <a:pt x="0" y="1675055"/>
                  <a:pt x="238581" y="1445270"/>
                  <a:pt x="532885" y="1445270"/>
                </a:cubicBezTo>
                <a:close/>
                <a:moveTo>
                  <a:pt x="10394040" y="0"/>
                </a:moveTo>
                <a:cubicBezTo>
                  <a:pt x="10705725" y="0"/>
                  <a:pt x="10973150" y="182517"/>
                  <a:pt x="11087382" y="442635"/>
                </a:cubicBezTo>
                <a:lnTo>
                  <a:pt x="11122847" y="552674"/>
                </a:lnTo>
                <a:lnTo>
                  <a:pt x="11169364" y="528356"/>
                </a:lnTo>
                <a:cubicBezTo>
                  <a:pt x="11236964" y="500818"/>
                  <a:pt x="11311287" y="485590"/>
                  <a:pt x="11389302" y="485590"/>
                </a:cubicBezTo>
                <a:cubicBezTo>
                  <a:pt x="11506325" y="485590"/>
                  <a:pt x="11615039" y="519854"/>
                  <a:pt x="11705219" y="578532"/>
                </a:cubicBezTo>
                <a:lnTo>
                  <a:pt x="11711288" y="583355"/>
                </a:lnTo>
                <a:lnTo>
                  <a:pt x="11711288" y="1476240"/>
                </a:lnTo>
                <a:lnTo>
                  <a:pt x="11705219" y="1481062"/>
                </a:lnTo>
                <a:cubicBezTo>
                  <a:pt x="11615039" y="1539741"/>
                  <a:pt x="11506325" y="1574004"/>
                  <a:pt x="11389302" y="1574004"/>
                </a:cubicBezTo>
                <a:cubicBezTo>
                  <a:pt x="11194264" y="1574004"/>
                  <a:pt x="11022306" y="1478829"/>
                  <a:pt x="10920765" y="1334069"/>
                </a:cubicBezTo>
                <a:lnTo>
                  <a:pt x="10884716" y="1270102"/>
                </a:lnTo>
                <a:lnTo>
                  <a:pt x="10814756" y="1325696"/>
                </a:lnTo>
                <a:cubicBezTo>
                  <a:pt x="10694660" y="1403841"/>
                  <a:pt x="10549882" y="1449470"/>
                  <a:pt x="10394040" y="1449470"/>
                </a:cubicBezTo>
                <a:cubicBezTo>
                  <a:pt x="10342092" y="1449470"/>
                  <a:pt x="10291374" y="1444400"/>
                  <a:pt x="10242390" y="1434746"/>
                </a:cubicBezTo>
                <a:lnTo>
                  <a:pt x="10167885" y="1412471"/>
                </a:lnTo>
                <a:lnTo>
                  <a:pt x="10141694" y="1458946"/>
                </a:lnTo>
                <a:cubicBezTo>
                  <a:pt x="10006469" y="1651727"/>
                  <a:pt x="9777468" y="1778475"/>
                  <a:pt x="9517730" y="1778475"/>
                </a:cubicBezTo>
                <a:cubicBezTo>
                  <a:pt x="9361887" y="1778475"/>
                  <a:pt x="9217110" y="1732846"/>
                  <a:pt x="9097014" y="1654702"/>
                </a:cubicBezTo>
                <a:lnTo>
                  <a:pt x="9066729" y="1630635"/>
                </a:lnTo>
                <a:lnTo>
                  <a:pt x="8994278" y="1715209"/>
                </a:lnTo>
                <a:cubicBezTo>
                  <a:pt x="8877105" y="1828062"/>
                  <a:pt x="8715233" y="1897863"/>
                  <a:pt x="8536434" y="1897863"/>
                </a:cubicBezTo>
                <a:cubicBezTo>
                  <a:pt x="8357635" y="1897863"/>
                  <a:pt x="8195763" y="1828062"/>
                  <a:pt x="8078590" y="1715209"/>
                </a:cubicBezTo>
                <a:lnTo>
                  <a:pt x="8066112" y="1700643"/>
                </a:lnTo>
                <a:lnTo>
                  <a:pt x="8070847" y="1745886"/>
                </a:lnTo>
                <a:cubicBezTo>
                  <a:pt x="8070847" y="2121130"/>
                  <a:pt x="7774748" y="2429766"/>
                  <a:pt x="7395308" y="2466880"/>
                </a:cubicBezTo>
                <a:lnTo>
                  <a:pt x="7342946" y="2469426"/>
                </a:lnTo>
                <a:lnTo>
                  <a:pt x="7306912" y="2533366"/>
                </a:lnTo>
                <a:lnTo>
                  <a:pt x="7253266" y="2600767"/>
                </a:lnTo>
                <a:lnTo>
                  <a:pt x="6112631" y="2600767"/>
                </a:lnTo>
                <a:lnTo>
                  <a:pt x="6058984" y="2533366"/>
                </a:lnTo>
                <a:lnTo>
                  <a:pt x="5996805" y="2423033"/>
                </a:lnTo>
                <a:lnTo>
                  <a:pt x="5897525" y="2501927"/>
                </a:lnTo>
                <a:cubicBezTo>
                  <a:pt x="5837478" y="2540999"/>
                  <a:pt x="5771259" y="2571943"/>
                  <a:pt x="5700574" y="2593118"/>
                </a:cubicBezTo>
                <a:lnTo>
                  <a:pt x="5666110" y="2600767"/>
                </a:lnTo>
                <a:lnTo>
                  <a:pt x="5291012" y="2600767"/>
                </a:lnTo>
                <a:lnTo>
                  <a:pt x="5183912" y="2568747"/>
                </a:lnTo>
                <a:lnTo>
                  <a:pt x="5086078" y="2517601"/>
                </a:lnTo>
                <a:lnTo>
                  <a:pt x="5077373" y="2600767"/>
                </a:lnTo>
                <a:lnTo>
                  <a:pt x="3594217" y="2600767"/>
                </a:lnTo>
                <a:lnTo>
                  <a:pt x="3583320" y="2496656"/>
                </a:lnTo>
                <a:lnTo>
                  <a:pt x="3583955" y="2490597"/>
                </a:lnTo>
                <a:lnTo>
                  <a:pt x="3538978" y="2486230"/>
                </a:lnTo>
                <a:cubicBezTo>
                  <a:pt x="3434909" y="2465720"/>
                  <a:pt x="3341891" y="2415991"/>
                  <a:pt x="3269566" y="2346333"/>
                </a:cubicBezTo>
                <a:lnTo>
                  <a:pt x="3226617" y="2296198"/>
                </a:lnTo>
                <a:lnTo>
                  <a:pt x="3213705" y="2336263"/>
                </a:lnTo>
                <a:cubicBezTo>
                  <a:pt x="3170845" y="2433860"/>
                  <a:pt x="3106431" y="2520538"/>
                  <a:pt x="3026210" y="2590761"/>
                </a:cubicBezTo>
                <a:lnTo>
                  <a:pt x="3012988" y="2600767"/>
                </a:lnTo>
                <a:lnTo>
                  <a:pt x="2030435" y="2600767"/>
                </a:lnTo>
                <a:lnTo>
                  <a:pt x="1987629" y="2566751"/>
                </a:lnTo>
                <a:cubicBezTo>
                  <a:pt x="1851385" y="2435530"/>
                  <a:pt x="1767116" y="2254249"/>
                  <a:pt x="1767116" y="2054012"/>
                </a:cubicBezTo>
                <a:cubicBezTo>
                  <a:pt x="1767116" y="1653538"/>
                  <a:pt x="2104190" y="1328890"/>
                  <a:pt x="2519993" y="1328890"/>
                </a:cubicBezTo>
                <a:cubicBezTo>
                  <a:pt x="2779869" y="1328890"/>
                  <a:pt x="3008992" y="1455706"/>
                  <a:pt x="3144289" y="1648590"/>
                </a:cubicBezTo>
                <a:lnTo>
                  <a:pt x="3187881" y="1725941"/>
                </a:lnTo>
                <a:lnTo>
                  <a:pt x="3204496" y="1696460"/>
                </a:lnTo>
                <a:cubicBezTo>
                  <a:pt x="3300259" y="1559937"/>
                  <a:pt x="3462432" y="1470177"/>
                  <a:pt x="3646373" y="1470177"/>
                </a:cubicBezTo>
                <a:cubicBezTo>
                  <a:pt x="3867099" y="1470177"/>
                  <a:pt x="4056485" y="1599431"/>
                  <a:pt x="4137381" y="1783641"/>
                </a:cubicBezTo>
                <a:lnTo>
                  <a:pt x="4142373" y="1799134"/>
                </a:lnTo>
                <a:lnTo>
                  <a:pt x="4184146" y="1786645"/>
                </a:lnTo>
                <a:cubicBezTo>
                  <a:pt x="4233130" y="1776991"/>
                  <a:pt x="4283848" y="1771921"/>
                  <a:pt x="4335795" y="1771921"/>
                </a:cubicBezTo>
                <a:cubicBezTo>
                  <a:pt x="4439690" y="1771921"/>
                  <a:pt x="4538667" y="1792201"/>
                  <a:pt x="4628692" y="1828875"/>
                </a:cubicBezTo>
                <a:lnTo>
                  <a:pt x="4726528" y="1880020"/>
                </a:lnTo>
                <a:lnTo>
                  <a:pt x="4739622" y="1754906"/>
                </a:lnTo>
                <a:cubicBezTo>
                  <a:pt x="4809788" y="1424656"/>
                  <a:pt x="5113178" y="1176230"/>
                  <a:pt x="5476809" y="1176230"/>
                </a:cubicBezTo>
                <a:cubicBezTo>
                  <a:pt x="5736548" y="1176230"/>
                  <a:pt x="5965548" y="1302978"/>
                  <a:pt x="6100773" y="1495759"/>
                </a:cubicBezTo>
                <a:lnTo>
                  <a:pt x="6163704" y="1607424"/>
                </a:lnTo>
                <a:lnTo>
                  <a:pt x="6225521" y="1552662"/>
                </a:lnTo>
                <a:cubicBezTo>
                  <a:pt x="6333152" y="1473185"/>
                  <a:pt x="6463723" y="1421085"/>
                  <a:pt x="6606012" y="1407167"/>
                </a:cubicBezTo>
                <a:lnTo>
                  <a:pt x="6658374" y="1404620"/>
                </a:lnTo>
                <a:lnTo>
                  <a:pt x="6694408" y="1340680"/>
                </a:lnTo>
                <a:cubicBezTo>
                  <a:pt x="6829634" y="1147899"/>
                  <a:pt x="7058635" y="1021151"/>
                  <a:pt x="7318372" y="1021151"/>
                </a:cubicBezTo>
                <a:cubicBezTo>
                  <a:pt x="7526162" y="1021151"/>
                  <a:pt x="7714281" y="1102270"/>
                  <a:pt x="7850452" y="1233421"/>
                </a:cubicBezTo>
                <a:lnTo>
                  <a:pt x="7889435" y="1278927"/>
                </a:lnTo>
                <a:lnTo>
                  <a:pt x="7888945" y="1274243"/>
                </a:lnTo>
                <a:cubicBezTo>
                  <a:pt x="7888945" y="929827"/>
                  <a:pt x="8178836" y="650623"/>
                  <a:pt x="8536434" y="650623"/>
                </a:cubicBezTo>
                <a:cubicBezTo>
                  <a:pt x="8625833" y="650623"/>
                  <a:pt x="8711001" y="668073"/>
                  <a:pt x="8788466" y="699630"/>
                </a:cubicBezTo>
                <a:lnTo>
                  <a:pt x="8847560" y="730523"/>
                </a:lnTo>
                <a:lnTo>
                  <a:pt x="8893766" y="648534"/>
                </a:lnTo>
                <a:cubicBezTo>
                  <a:pt x="9028991" y="455753"/>
                  <a:pt x="9257993" y="329005"/>
                  <a:pt x="9517730" y="329005"/>
                </a:cubicBezTo>
                <a:cubicBezTo>
                  <a:pt x="9569678" y="329005"/>
                  <a:pt x="9620396" y="334075"/>
                  <a:pt x="9669380" y="343729"/>
                </a:cubicBezTo>
                <a:lnTo>
                  <a:pt x="9743884" y="366004"/>
                </a:lnTo>
                <a:lnTo>
                  <a:pt x="9770076" y="319529"/>
                </a:lnTo>
                <a:cubicBezTo>
                  <a:pt x="9905301" y="126748"/>
                  <a:pt x="10134302" y="0"/>
                  <a:pt x="10394040" y="0"/>
                </a:cubicBezTo>
                <a:close/>
              </a:path>
            </a:pathLst>
          </a:custGeom>
          <a:solidFill>
            <a:srgbClr val="2396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2" name="Google Shape;332;p25"/>
          <p:cNvSpPr/>
          <p:nvPr/>
        </p:nvSpPr>
        <p:spPr>
          <a:xfrm>
            <a:off x="357588" y="3605644"/>
            <a:ext cx="8784292" cy="1537856"/>
          </a:xfrm>
          <a:custGeom>
            <a:avLst/>
            <a:gdLst/>
            <a:ahLst/>
            <a:cxnLst/>
            <a:rect l="l" t="t" r="r" b="b"/>
            <a:pathLst>
              <a:path w="11711288" h="2600767" extrusionOk="0">
                <a:moveTo>
                  <a:pt x="532885" y="1445270"/>
                </a:moveTo>
                <a:cubicBezTo>
                  <a:pt x="827189" y="1445270"/>
                  <a:pt x="1065770" y="1675055"/>
                  <a:pt x="1065770" y="1958510"/>
                </a:cubicBezTo>
                <a:cubicBezTo>
                  <a:pt x="1065770" y="2241965"/>
                  <a:pt x="827189" y="2471750"/>
                  <a:pt x="532885" y="2471750"/>
                </a:cubicBezTo>
                <a:cubicBezTo>
                  <a:pt x="238581" y="2471750"/>
                  <a:pt x="0" y="2241965"/>
                  <a:pt x="0" y="1958510"/>
                </a:cubicBezTo>
                <a:cubicBezTo>
                  <a:pt x="0" y="1675055"/>
                  <a:pt x="238581" y="1445270"/>
                  <a:pt x="532885" y="1445270"/>
                </a:cubicBezTo>
                <a:close/>
                <a:moveTo>
                  <a:pt x="10394040" y="0"/>
                </a:moveTo>
                <a:cubicBezTo>
                  <a:pt x="10705725" y="0"/>
                  <a:pt x="10973150" y="182517"/>
                  <a:pt x="11087382" y="442635"/>
                </a:cubicBezTo>
                <a:lnTo>
                  <a:pt x="11122847" y="552674"/>
                </a:lnTo>
                <a:lnTo>
                  <a:pt x="11169364" y="528356"/>
                </a:lnTo>
                <a:cubicBezTo>
                  <a:pt x="11236964" y="500818"/>
                  <a:pt x="11311287" y="485590"/>
                  <a:pt x="11389302" y="485590"/>
                </a:cubicBezTo>
                <a:cubicBezTo>
                  <a:pt x="11506325" y="485590"/>
                  <a:pt x="11615039" y="519854"/>
                  <a:pt x="11705219" y="578532"/>
                </a:cubicBezTo>
                <a:lnTo>
                  <a:pt x="11711288" y="583355"/>
                </a:lnTo>
                <a:lnTo>
                  <a:pt x="11711288" y="1476240"/>
                </a:lnTo>
                <a:lnTo>
                  <a:pt x="11705219" y="1481062"/>
                </a:lnTo>
                <a:cubicBezTo>
                  <a:pt x="11615039" y="1539741"/>
                  <a:pt x="11506325" y="1574004"/>
                  <a:pt x="11389302" y="1574004"/>
                </a:cubicBezTo>
                <a:cubicBezTo>
                  <a:pt x="11194264" y="1574004"/>
                  <a:pt x="11022306" y="1478829"/>
                  <a:pt x="10920765" y="1334069"/>
                </a:cubicBezTo>
                <a:lnTo>
                  <a:pt x="10884716" y="1270102"/>
                </a:lnTo>
                <a:lnTo>
                  <a:pt x="10814756" y="1325696"/>
                </a:lnTo>
                <a:cubicBezTo>
                  <a:pt x="10694660" y="1403841"/>
                  <a:pt x="10549882" y="1449470"/>
                  <a:pt x="10394040" y="1449470"/>
                </a:cubicBezTo>
                <a:cubicBezTo>
                  <a:pt x="10342092" y="1449470"/>
                  <a:pt x="10291374" y="1444400"/>
                  <a:pt x="10242390" y="1434746"/>
                </a:cubicBezTo>
                <a:lnTo>
                  <a:pt x="10167885" y="1412471"/>
                </a:lnTo>
                <a:lnTo>
                  <a:pt x="10141694" y="1458946"/>
                </a:lnTo>
                <a:cubicBezTo>
                  <a:pt x="10006469" y="1651727"/>
                  <a:pt x="9777468" y="1778475"/>
                  <a:pt x="9517730" y="1778475"/>
                </a:cubicBezTo>
                <a:cubicBezTo>
                  <a:pt x="9361887" y="1778475"/>
                  <a:pt x="9217110" y="1732846"/>
                  <a:pt x="9097014" y="1654702"/>
                </a:cubicBezTo>
                <a:lnTo>
                  <a:pt x="9066729" y="1630635"/>
                </a:lnTo>
                <a:lnTo>
                  <a:pt x="8994278" y="1715209"/>
                </a:lnTo>
                <a:cubicBezTo>
                  <a:pt x="8877105" y="1828062"/>
                  <a:pt x="8715233" y="1897863"/>
                  <a:pt x="8536434" y="1897863"/>
                </a:cubicBezTo>
                <a:cubicBezTo>
                  <a:pt x="8357635" y="1897863"/>
                  <a:pt x="8195763" y="1828062"/>
                  <a:pt x="8078590" y="1715209"/>
                </a:cubicBezTo>
                <a:lnTo>
                  <a:pt x="8066112" y="1700643"/>
                </a:lnTo>
                <a:lnTo>
                  <a:pt x="8070847" y="1745886"/>
                </a:lnTo>
                <a:cubicBezTo>
                  <a:pt x="8070847" y="2121130"/>
                  <a:pt x="7774748" y="2429766"/>
                  <a:pt x="7395308" y="2466880"/>
                </a:cubicBezTo>
                <a:lnTo>
                  <a:pt x="7342946" y="2469426"/>
                </a:lnTo>
                <a:lnTo>
                  <a:pt x="7306912" y="2533366"/>
                </a:lnTo>
                <a:lnTo>
                  <a:pt x="7253266" y="2600767"/>
                </a:lnTo>
                <a:lnTo>
                  <a:pt x="6112631" y="2600767"/>
                </a:lnTo>
                <a:lnTo>
                  <a:pt x="6058984" y="2533366"/>
                </a:lnTo>
                <a:lnTo>
                  <a:pt x="5996805" y="2423033"/>
                </a:lnTo>
                <a:lnTo>
                  <a:pt x="5897525" y="2501927"/>
                </a:lnTo>
                <a:cubicBezTo>
                  <a:pt x="5837478" y="2540999"/>
                  <a:pt x="5771259" y="2571943"/>
                  <a:pt x="5700574" y="2593118"/>
                </a:cubicBezTo>
                <a:lnTo>
                  <a:pt x="5666110" y="2600767"/>
                </a:lnTo>
                <a:lnTo>
                  <a:pt x="5291012" y="2600767"/>
                </a:lnTo>
                <a:lnTo>
                  <a:pt x="5183912" y="2568747"/>
                </a:lnTo>
                <a:lnTo>
                  <a:pt x="5086078" y="2517601"/>
                </a:lnTo>
                <a:lnTo>
                  <a:pt x="5077373" y="2600767"/>
                </a:lnTo>
                <a:lnTo>
                  <a:pt x="3594217" y="2600767"/>
                </a:lnTo>
                <a:lnTo>
                  <a:pt x="3583320" y="2496656"/>
                </a:lnTo>
                <a:lnTo>
                  <a:pt x="3583955" y="2490597"/>
                </a:lnTo>
                <a:lnTo>
                  <a:pt x="3538978" y="2486230"/>
                </a:lnTo>
                <a:cubicBezTo>
                  <a:pt x="3434909" y="2465720"/>
                  <a:pt x="3341891" y="2415991"/>
                  <a:pt x="3269566" y="2346333"/>
                </a:cubicBezTo>
                <a:lnTo>
                  <a:pt x="3226617" y="2296198"/>
                </a:lnTo>
                <a:lnTo>
                  <a:pt x="3213705" y="2336263"/>
                </a:lnTo>
                <a:cubicBezTo>
                  <a:pt x="3170845" y="2433860"/>
                  <a:pt x="3106431" y="2520538"/>
                  <a:pt x="3026210" y="2590761"/>
                </a:cubicBezTo>
                <a:lnTo>
                  <a:pt x="3012988" y="2600767"/>
                </a:lnTo>
                <a:lnTo>
                  <a:pt x="2030435" y="2600767"/>
                </a:lnTo>
                <a:lnTo>
                  <a:pt x="1987629" y="2566751"/>
                </a:lnTo>
                <a:cubicBezTo>
                  <a:pt x="1851385" y="2435530"/>
                  <a:pt x="1767116" y="2254249"/>
                  <a:pt x="1767116" y="2054012"/>
                </a:cubicBezTo>
                <a:cubicBezTo>
                  <a:pt x="1767116" y="1653538"/>
                  <a:pt x="2104190" y="1328890"/>
                  <a:pt x="2519993" y="1328890"/>
                </a:cubicBezTo>
                <a:cubicBezTo>
                  <a:pt x="2779869" y="1328890"/>
                  <a:pt x="3008992" y="1455706"/>
                  <a:pt x="3144289" y="1648590"/>
                </a:cubicBezTo>
                <a:lnTo>
                  <a:pt x="3187881" y="1725941"/>
                </a:lnTo>
                <a:lnTo>
                  <a:pt x="3204496" y="1696460"/>
                </a:lnTo>
                <a:cubicBezTo>
                  <a:pt x="3300259" y="1559937"/>
                  <a:pt x="3462432" y="1470177"/>
                  <a:pt x="3646373" y="1470177"/>
                </a:cubicBezTo>
                <a:cubicBezTo>
                  <a:pt x="3867099" y="1470177"/>
                  <a:pt x="4056485" y="1599431"/>
                  <a:pt x="4137381" y="1783641"/>
                </a:cubicBezTo>
                <a:lnTo>
                  <a:pt x="4142373" y="1799134"/>
                </a:lnTo>
                <a:lnTo>
                  <a:pt x="4184146" y="1786645"/>
                </a:lnTo>
                <a:cubicBezTo>
                  <a:pt x="4233130" y="1776991"/>
                  <a:pt x="4283848" y="1771921"/>
                  <a:pt x="4335795" y="1771921"/>
                </a:cubicBezTo>
                <a:cubicBezTo>
                  <a:pt x="4439690" y="1771921"/>
                  <a:pt x="4538667" y="1792201"/>
                  <a:pt x="4628692" y="1828875"/>
                </a:cubicBezTo>
                <a:lnTo>
                  <a:pt x="4726528" y="1880020"/>
                </a:lnTo>
                <a:lnTo>
                  <a:pt x="4739622" y="1754906"/>
                </a:lnTo>
                <a:cubicBezTo>
                  <a:pt x="4809788" y="1424656"/>
                  <a:pt x="5113178" y="1176230"/>
                  <a:pt x="5476809" y="1176230"/>
                </a:cubicBezTo>
                <a:cubicBezTo>
                  <a:pt x="5736548" y="1176230"/>
                  <a:pt x="5965548" y="1302978"/>
                  <a:pt x="6100773" y="1495759"/>
                </a:cubicBezTo>
                <a:lnTo>
                  <a:pt x="6163704" y="1607424"/>
                </a:lnTo>
                <a:lnTo>
                  <a:pt x="6225521" y="1552662"/>
                </a:lnTo>
                <a:cubicBezTo>
                  <a:pt x="6333152" y="1473185"/>
                  <a:pt x="6463723" y="1421085"/>
                  <a:pt x="6606012" y="1407167"/>
                </a:cubicBezTo>
                <a:lnTo>
                  <a:pt x="6658374" y="1404620"/>
                </a:lnTo>
                <a:lnTo>
                  <a:pt x="6694408" y="1340680"/>
                </a:lnTo>
                <a:cubicBezTo>
                  <a:pt x="6829634" y="1147899"/>
                  <a:pt x="7058635" y="1021151"/>
                  <a:pt x="7318372" y="1021151"/>
                </a:cubicBezTo>
                <a:cubicBezTo>
                  <a:pt x="7526162" y="1021151"/>
                  <a:pt x="7714281" y="1102270"/>
                  <a:pt x="7850452" y="1233421"/>
                </a:cubicBezTo>
                <a:lnTo>
                  <a:pt x="7889435" y="1278927"/>
                </a:lnTo>
                <a:lnTo>
                  <a:pt x="7888945" y="1274243"/>
                </a:lnTo>
                <a:cubicBezTo>
                  <a:pt x="7888945" y="929827"/>
                  <a:pt x="8178836" y="650623"/>
                  <a:pt x="8536434" y="650623"/>
                </a:cubicBezTo>
                <a:cubicBezTo>
                  <a:pt x="8625833" y="650623"/>
                  <a:pt x="8711001" y="668073"/>
                  <a:pt x="8788466" y="699630"/>
                </a:cubicBezTo>
                <a:lnTo>
                  <a:pt x="8847560" y="730523"/>
                </a:lnTo>
                <a:lnTo>
                  <a:pt x="8893766" y="648534"/>
                </a:lnTo>
                <a:cubicBezTo>
                  <a:pt x="9028991" y="455753"/>
                  <a:pt x="9257993" y="329005"/>
                  <a:pt x="9517730" y="329005"/>
                </a:cubicBezTo>
                <a:cubicBezTo>
                  <a:pt x="9569678" y="329005"/>
                  <a:pt x="9620396" y="334075"/>
                  <a:pt x="9669380" y="343729"/>
                </a:cubicBezTo>
                <a:lnTo>
                  <a:pt x="9743884" y="366004"/>
                </a:lnTo>
                <a:lnTo>
                  <a:pt x="9770076" y="319529"/>
                </a:lnTo>
                <a:cubicBezTo>
                  <a:pt x="9905301" y="126748"/>
                  <a:pt x="10134302" y="0"/>
                  <a:pt x="10394040" y="0"/>
                </a:cubicBezTo>
                <a:close/>
              </a:path>
            </a:pathLst>
          </a:custGeom>
          <a:solidFill>
            <a:srgbClr val="87D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3" name="Google Shape;333;p25"/>
          <p:cNvSpPr/>
          <p:nvPr/>
        </p:nvSpPr>
        <p:spPr>
          <a:xfrm>
            <a:off x="7227327" y="3049864"/>
            <a:ext cx="1289707" cy="2093636"/>
          </a:xfrm>
          <a:prstGeom prst="trapezoid">
            <a:avLst>
              <a:gd name="adj" fmla="val 3198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4" name="Google Shape;334;p25"/>
          <p:cNvSpPr/>
          <p:nvPr/>
        </p:nvSpPr>
        <p:spPr>
          <a:xfrm>
            <a:off x="0" y="3880905"/>
            <a:ext cx="9144000" cy="1262595"/>
          </a:xfrm>
          <a:custGeom>
            <a:avLst/>
            <a:gdLst/>
            <a:ahLst/>
            <a:cxnLst/>
            <a:rect l="l" t="t" r="r" b="b"/>
            <a:pathLst>
              <a:path w="12190853" h="2135254" extrusionOk="0">
                <a:moveTo>
                  <a:pt x="12190853" y="0"/>
                </a:moveTo>
                <a:lnTo>
                  <a:pt x="12190853" y="1232671"/>
                </a:lnTo>
                <a:lnTo>
                  <a:pt x="12190853" y="2135253"/>
                </a:lnTo>
                <a:lnTo>
                  <a:pt x="8538218" y="2135253"/>
                </a:lnTo>
                <a:lnTo>
                  <a:pt x="8538217" y="2135254"/>
                </a:lnTo>
                <a:lnTo>
                  <a:pt x="7559386" y="2135254"/>
                </a:lnTo>
                <a:lnTo>
                  <a:pt x="7559239" y="2135137"/>
                </a:lnTo>
                <a:lnTo>
                  <a:pt x="7559202" y="2135254"/>
                </a:lnTo>
                <a:lnTo>
                  <a:pt x="404105" y="2135254"/>
                </a:lnTo>
                <a:lnTo>
                  <a:pt x="191141" y="2135254"/>
                </a:lnTo>
                <a:lnTo>
                  <a:pt x="0" y="2135254"/>
                </a:lnTo>
                <a:lnTo>
                  <a:pt x="0" y="759101"/>
                </a:lnTo>
                <a:lnTo>
                  <a:pt x="18846" y="760703"/>
                </a:lnTo>
                <a:cubicBezTo>
                  <a:pt x="321481" y="812768"/>
                  <a:pt x="561438" y="1039090"/>
                  <a:pt x="622833" y="1328059"/>
                </a:cubicBezTo>
                <a:lnTo>
                  <a:pt x="634538" y="1439894"/>
                </a:lnTo>
                <a:lnTo>
                  <a:pt x="734784" y="1387488"/>
                </a:lnTo>
                <a:cubicBezTo>
                  <a:pt x="807460" y="1357882"/>
                  <a:pt x="887363" y="1341510"/>
                  <a:pt x="971235" y="1341510"/>
                </a:cubicBezTo>
                <a:cubicBezTo>
                  <a:pt x="1013172" y="1341510"/>
                  <a:pt x="1054116" y="1345603"/>
                  <a:pt x="1093660" y="1353397"/>
                </a:cubicBezTo>
                <a:lnTo>
                  <a:pt x="1174763" y="1377644"/>
                </a:lnTo>
                <a:lnTo>
                  <a:pt x="1186547" y="1356734"/>
                </a:lnTo>
                <a:cubicBezTo>
                  <a:pt x="1321772" y="1163953"/>
                  <a:pt x="1550774" y="1037205"/>
                  <a:pt x="1810511" y="1037205"/>
                </a:cubicBezTo>
                <a:cubicBezTo>
                  <a:pt x="2070248" y="1037205"/>
                  <a:pt x="2299249" y="1163953"/>
                  <a:pt x="2434476" y="1356734"/>
                </a:cubicBezTo>
                <a:lnTo>
                  <a:pt x="2490172" y="1455565"/>
                </a:lnTo>
                <a:lnTo>
                  <a:pt x="2521596" y="1430595"/>
                </a:lnTo>
                <a:cubicBezTo>
                  <a:pt x="2601590" y="1378544"/>
                  <a:pt x="2698022" y="1348151"/>
                  <a:pt x="2801827" y="1348151"/>
                </a:cubicBezTo>
                <a:cubicBezTo>
                  <a:pt x="2974835" y="1348151"/>
                  <a:pt x="3127370" y="1432576"/>
                  <a:pt x="3217441" y="1560985"/>
                </a:cubicBezTo>
                <a:lnTo>
                  <a:pt x="3241880" y="1604352"/>
                </a:lnTo>
                <a:lnTo>
                  <a:pt x="3611243" y="1604352"/>
                </a:lnTo>
                <a:lnTo>
                  <a:pt x="3613999" y="1599461"/>
                </a:lnTo>
                <a:cubicBezTo>
                  <a:pt x="3723165" y="1443832"/>
                  <a:pt x="3908033" y="1341510"/>
                  <a:pt x="4117715" y="1341510"/>
                </a:cubicBezTo>
                <a:cubicBezTo>
                  <a:pt x="4369335" y="1341510"/>
                  <a:pt x="4585223" y="1488853"/>
                  <a:pt x="4677439" y="1698843"/>
                </a:cubicBezTo>
                <a:lnTo>
                  <a:pt x="4693938" y="1750031"/>
                </a:lnTo>
                <a:lnTo>
                  <a:pt x="4721097" y="1735833"/>
                </a:lnTo>
                <a:cubicBezTo>
                  <a:pt x="4757435" y="1721030"/>
                  <a:pt x="4795581" y="1709535"/>
                  <a:pt x="4835124" y="1701742"/>
                </a:cubicBezTo>
                <a:lnTo>
                  <a:pt x="4930624" y="1692469"/>
                </a:lnTo>
                <a:lnTo>
                  <a:pt x="4934733" y="1653211"/>
                </a:lnTo>
                <a:cubicBezTo>
                  <a:pt x="5004897" y="1322961"/>
                  <a:pt x="5308287" y="1074535"/>
                  <a:pt x="5671919" y="1074535"/>
                </a:cubicBezTo>
                <a:cubicBezTo>
                  <a:pt x="5931657" y="1074535"/>
                  <a:pt x="6160658" y="1201283"/>
                  <a:pt x="6295883" y="1394064"/>
                </a:cubicBezTo>
                <a:lnTo>
                  <a:pt x="6301547" y="1404117"/>
                </a:lnTo>
                <a:lnTo>
                  <a:pt x="6320448" y="1382055"/>
                </a:lnTo>
                <a:cubicBezTo>
                  <a:pt x="6456619" y="1250904"/>
                  <a:pt x="6644738" y="1169785"/>
                  <a:pt x="6852528" y="1169785"/>
                </a:cubicBezTo>
                <a:cubicBezTo>
                  <a:pt x="7008370" y="1169785"/>
                  <a:pt x="7153148" y="1215415"/>
                  <a:pt x="7273244" y="1293559"/>
                </a:cubicBezTo>
                <a:lnTo>
                  <a:pt x="7342091" y="1348269"/>
                </a:lnTo>
                <a:lnTo>
                  <a:pt x="7355460" y="1306786"/>
                </a:lnTo>
                <a:cubicBezTo>
                  <a:pt x="7469693" y="1046667"/>
                  <a:pt x="7737118" y="864150"/>
                  <a:pt x="8048802" y="864150"/>
                </a:cubicBezTo>
                <a:lnTo>
                  <a:pt x="8119268" y="867577"/>
                </a:lnTo>
                <a:lnTo>
                  <a:pt x="8177314" y="764579"/>
                </a:lnTo>
                <a:cubicBezTo>
                  <a:pt x="8312538" y="571798"/>
                  <a:pt x="8541540" y="445050"/>
                  <a:pt x="8801277" y="445050"/>
                </a:cubicBezTo>
                <a:cubicBezTo>
                  <a:pt x="8957120" y="445050"/>
                  <a:pt x="9101897" y="490680"/>
                  <a:pt x="9221993" y="568824"/>
                </a:cubicBezTo>
                <a:lnTo>
                  <a:pt x="9308351" y="637449"/>
                </a:lnTo>
                <a:lnTo>
                  <a:pt x="9331316" y="624736"/>
                </a:lnTo>
                <a:cubicBezTo>
                  <a:pt x="9430005" y="578936"/>
                  <a:pt x="9540663" y="553269"/>
                  <a:pt x="9657545" y="553269"/>
                </a:cubicBezTo>
                <a:cubicBezTo>
                  <a:pt x="9969230" y="553269"/>
                  <a:pt x="10236655" y="735786"/>
                  <a:pt x="10350887" y="995905"/>
                </a:cubicBezTo>
                <a:lnTo>
                  <a:pt x="10387173" y="1108490"/>
                </a:lnTo>
                <a:lnTo>
                  <a:pt x="10674604" y="1108490"/>
                </a:lnTo>
                <a:lnTo>
                  <a:pt x="10659598" y="965120"/>
                </a:lnTo>
                <a:cubicBezTo>
                  <a:pt x="10659598" y="564860"/>
                  <a:pt x="10996493" y="240385"/>
                  <a:pt x="11412073" y="240385"/>
                </a:cubicBezTo>
                <a:cubicBezTo>
                  <a:pt x="11567916" y="240385"/>
                  <a:pt x="11712693" y="286015"/>
                  <a:pt x="11832789" y="364159"/>
                </a:cubicBezTo>
                <a:lnTo>
                  <a:pt x="11870500" y="394126"/>
                </a:lnTo>
                <a:lnTo>
                  <a:pt x="11889660" y="334676"/>
                </a:lnTo>
                <a:cubicBezTo>
                  <a:pt x="11946776" y="204617"/>
                  <a:pt x="12042190" y="93958"/>
                  <a:pt x="12162286" y="15814"/>
                </a:cubicBezTo>
                <a:close/>
              </a:path>
            </a:pathLst>
          </a:custGeom>
          <a:solidFill>
            <a:srgbClr val="BCE9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5" name="Google Shape;335;p25"/>
          <p:cNvSpPr/>
          <p:nvPr/>
        </p:nvSpPr>
        <p:spPr>
          <a:xfrm>
            <a:off x="7446276" y="3049864"/>
            <a:ext cx="851810" cy="2093636"/>
          </a:xfrm>
          <a:prstGeom prst="trapezoid">
            <a:avLst>
              <a:gd name="adj" fmla="val 3198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36" name="Google Shape;336;p25"/>
          <p:cNvGrpSpPr/>
          <p:nvPr/>
        </p:nvGrpSpPr>
        <p:grpSpPr>
          <a:xfrm>
            <a:off x="7501810" y="2953625"/>
            <a:ext cx="743171" cy="132426"/>
            <a:chOff x="10109092" y="3159326"/>
            <a:chExt cx="942618" cy="223954"/>
          </a:xfrm>
        </p:grpSpPr>
        <p:sp>
          <p:nvSpPr>
            <p:cNvPr id="337" name="Google Shape;337;p25"/>
            <p:cNvSpPr/>
            <p:nvPr/>
          </p:nvSpPr>
          <p:spPr>
            <a:xfrm>
              <a:off x="10580400" y="3159326"/>
              <a:ext cx="471310" cy="223954"/>
            </a:xfrm>
            <a:custGeom>
              <a:avLst/>
              <a:gdLst/>
              <a:ahLst/>
              <a:cxnLst/>
              <a:rect l="l" t="t" r="r" b="b"/>
              <a:pathLst>
                <a:path w="642814" h="305448" extrusionOk="0">
                  <a:moveTo>
                    <a:pt x="642814" y="0"/>
                  </a:moveTo>
                  <a:lnTo>
                    <a:pt x="546664" y="191552"/>
                  </a:lnTo>
                  <a:lnTo>
                    <a:pt x="477285" y="221393"/>
                  </a:lnTo>
                  <a:cubicBezTo>
                    <a:pt x="376547" y="258021"/>
                    <a:pt x="271285" y="283170"/>
                    <a:pt x="163447" y="295866"/>
                  </a:cubicBezTo>
                  <a:lnTo>
                    <a:pt x="0" y="305448"/>
                  </a:lnTo>
                  <a:lnTo>
                    <a:pt x="0" y="157850"/>
                  </a:lnTo>
                  <a:lnTo>
                    <a:pt x="163447" y="148268"/>
                  </a:lnTo>
                  <a:cubicBezTo>
                    <a:pt x="325204" y="129224"/>
                    <a:pt x="481164" y="82161"/>
                    <a:pt x="624757" y="10365"/>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8" name="Google Shape;338;p25"/>
            <p:cNvSpPr/>
            <p:nvPr/>
          </p:nvSpPr>
          <p:spPr>
            <a:xfrm>
              <a:off x="10109092" y="3159328"/>
              <a:ext cx="471308" cy="223952"/>
            </a:xfrm>
            <a:custGeom>
              <a:avLst/>
              <a:gdLst/>
              <a:ahLst/>
              <a:cxnLst/>
              <a:rect l="l" t="t" r="r" b="b"/>
              <a:pathLst>
                <a:path w="642812" h="305446" extrusionOk="0">
                  <a:moveTo>
                    <a:pt x="0" y="0"/>
                  </a:moveTo>
                  <a:lnTo>
                    <a:pt x="18054" y="10363"/>
                  </a:lnTo>
                  <a:cubicBezTo>
                    <a:pt x="209511" y="106092"/>
                    <a:pt x="422953" y="157848"/>
                    <a:pt x="642811" y="157848"/>
                  </a:cubicBezTo>
                  <a:lnTo>
                    <a:pt x="642812" y="157848"/>
                  </a:lnTo>
                  <a:lnTo>
                    <a:pt x="642812" y="305446"/>
                  </a:lnTo>
                  <a:lnTo>
                    <a:pt x="642810" y="305446"/>
                  </a:lnTo>
                  <a:cubicBezTo>
                    <a:pt x="477917" y="305446"/>
                    <a:pt x="316632" y="276333"/>
                    <a:pt x="165525" y="221391"/>
                  </a:cubicBezTo>
                  <a:lnTo>
                    <a:pt x="96150" y="191552"/>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339" name="Google Shape;339;p25"/>
          <p:cNvSpPr/>
          <p:nvPr/>
        </p:nvSpPr>
        <p:spPr>
          <a:xfrm flipH="1">
            <a:off x="8285233" y="2565606"/>
            <a:ext cx="583948" cy="771030"/>
          </a:xfrm>
          <a:custGeom>
            <a:avLst/>
            <a:gdLst/>
            <a:ahLst/>
            <a:cxnLst/>
            <a:rect l="l" t="t" r="r" b="b"/>
            <a:pathLst>
              <a:path w="1010056" h="1778426" extrusionOk="0">
                <a:moveTo>
                  <a:pt x="842061" y="0"/>
                </a:moveTo>
                <a:lnTo>
                  <a:pt x="866305" y="159939"/>
                </a:lnTo>
                <a:cubicBezTo>
                  <a:pt x="889816" y="294153"/>
                  <a:pt x="918581" y="421694"/>
                  <a:pt x="951979" y="541058"/>
                </a:cubicBezTo>
                <a:lnTo>
                  <a:pt x="1010056" y="711020"/>
                </a:lnTo>
                <a:lnTo>
                  <a:pt x="774232" y="802133"/>
                </a:lnTo>
                <a:cubicBezTo>
                  <a:pt x="606517" y="978185"/>
                  <a:pt x="50333" y="1888689"/>
                  <a:pt x="3766" y="1767333"/>
                </a:cubicBezTo>
                <a:cubicBezTo>
                  <a:pt x="-42801" y="1645977"/>
                  <a:pt x="355116" y="368555"/>
                  <a:pt x="494832" y="74000"/>
                </a:cubicBezTo>
                <a:lnTo>
                  <a:pt x="842061" y="0"/>
                </a:lnTo>
                <a:close/>
              </a:path>
            </a:pathLst>
          </a:custGeom>
          <a:solidFill>
            <a:srgbClr val="8B030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0" name="Google Shape;340;p25"/>
          <p:cNvSpPr/>
          <p:nvPr/>
        </p:nvSpPr>
        <p:spPr>
          <a:xfrm>
            <a:off x="6877683" y="2565607"/>
            <a:ext cx="583875" cy="771030"/>
          </a:xfrm>
          <a:custGeom>
            <a:avLst/>
            <a:gdLst/>
            <a:ahLst/>
            <a:cxnLst/>
            <a:rect l="l" t="t" r="r" b="b"/>
            <a:pathLst>
              <a:path w="1010056" h="1778426" extrusionOk="0">
                <a:moveTo>
                  <a:pt x="842061" y="0"/>
                </a:moveTo>
                <a:lnTo>
                  <a:pt x="866305" y="159939"/>
                </a:lnTo>
                <a:cubicBezTo>
                  <a:pt x="889816" y="294153"/>
                  <a:pt x="918581" y="421694"/>
                  <a:pt x="951979" y="541058"/>
                </a:cubicBezTo>
                <a:lnTo>
                  <a:pt x="1010056" y="711020"/>
                </a:lnTo>
                <a:lnTo>
                  <a:pt x="774232" y="802133"/>
                </a:lnTo>
                <a:cubicBezTo>
                  <a:pt x="606517" y="978185"/>
                  <a:pt x="50333" y="1888689"/>
                  <a:pt x="3766" y="1767333"/>
                </a:cubicBezTo>
                <a:cubicBezTo>
                  <a:pt x="-42801" y="1645977"/>
                  <a:pt x="355116" y="368555"/>
                  <a:pt x="494832" y="74000"/>
                </a:cubicBezTo>
                <a:lnTo>
                  <a:pt x="842061" y="0"/>
                </a:lnTo>
                <a:close/>
              </a:path>
            </a:pathLst>
          </a:custGeom>
          <a:solidFill>
            <a:srgbClr val="D033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41" name="Google Shape;341;p25"/>
          <p:cNvGrpSpPr/>
          <p:nvPr/>
        </p:nvGrpSpPr>
        <p:grpSpPr>
          <a:xfrm>
            <a:off x="7486189" y="1286374"/>
            <a:ext cx="773438" cy="495566"/>
            <a:chOff x="10089278" y="330206"/>
            <a:chExt cx="981007" cy="838083"/>
          </a:xfrm>
        </p:grpSpPr>
        <p:sp>
          <p:nvSpPr>
            <p:cNvPr id="342" name="Google Shape;342;p25"/>
            <p:cNvSpPr/>
            <p:nvPr/>
          </p:nvSpPr>
          <p:spPr>
            <a:xfrm>
              <a:off x="10580400" y="330244"/>
              <a:ext cx="489885" cy="838045"/>
            </a:xfrm>
            <a:custGeom>
              <a:avLst/>
              <a:gdLst/>
              <a:ahLst/>
              <a:cxnLst/>
              <a:rect l="l" t="t" r="r" b="b"/>
              <a:pathLst>
                <a:path w="668149" h="1142999" extrusionOk="0">
                  <a:moveTo>
                    <a:pt x="0" y="0"/>
                  </a:moveTo>
                  <a:cubicBezTo>
                    <a:pt x="91496" y="4233"/>
                    <a:pt x="323800" y="255364"/>
                    <a:pt x="533231" y="660330"/>
                  </a:cubicBezTo>
                  <a:lnTo>
                    <a:pt x="668149" y="957704"/>
                  </a:lnTo>
                  <a:lnTo>
                    <a:pt x="520294" y="1037957"/>
                  </a:lnTo>
                  <a:cubicBezTo>
                    <a:pt x="360377" y="1105596"/>
                    <a:pt x="184556" y="1142999"/>
                    <a:pt x="0" y="1142999"/>
                  </a:cubicBezTo>
                  <a:close/>
                </a:path>
              </a:pathLst>
            </a:custGeom>
            <a:solidFill>
              <a:srgbClr val="981B1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3" name="Google Shape;343;p25"/>
            <p:cNvSpPr/>
            <p:nvPr/>
          </p:nvSpPr>
          <p:spPr>
            <a:xfrm>
              <a:off x="10089278" y="330206"/>
              <a:ext cx="491122" cy="838083"/>
            </a:xfrm>
            <a:custGeom>
              <a:avLst/>
              <a:gdLst/>
              <a:ahLst/>
              <a:cxnLst/>
              <a:rect l="l" t="t" r="r" b="b"/>
              <a:pathLst>
                <a:path w="669836" h="1143051" extrusionOk="0">
                  <a:moveTo>
                    <a:pt x="669836" y="52"/>
                  </a:moveTo>
                  <a:lnTo>
                    <a:pt x="669836" y="1143051"/>
                  </a:lnTo>
                  <a:cubicBezTo>
                    <a:pt x="485280" y="1143051"/>
                    <a:pt x="309460" y="1105648"/>
                    <a:pt x="149542" y="1038009"/>
                  </a:cubicBezTo>
                  <a:lnTo>
                    <a:pt x="0" y="956840"/>
                  </a:lnTo>
                  <a:lnTo>
                    <a:pt x="136606" y="654032"/>
                  </a:lnTo>
                  <a:cubicBezTo>
                    <a:pt x="346036" y="246950"/>
                    <a:pt x="578340" y="-4181"/>
                    <a:pt x="669836" y="52"/>
                  </a:cubicBezTo>
                  <a:close/>
                </a:path>
              </a:pathLst>
            </a:custGeom>
            <a:solidFill>
              <a:srgbClr val="D033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344" name="Google Shape;344;p25"/>
          <p:cNvSpPr/>
          <p:nvPr/>
        </p:nvSpPr>
        <p:spPr>
          <a:xfrm>
            <a:off x="7336250" y="1698392"/>
            <a:ext cx="537145" cy="1326485"/>
          </a:xfrm>
          <a:custGeom>
            <a:avLst/>
            <a:gdLst/>
            <a:ahLst/>
            <a:cxnLst/>
            <a:rect l="l" t="t" r="r" b="b"/>
            <a:pathLst>
              <a:path w="929217" h="3059614" extrusionOk="0">
                <a:moveTo>
                  <a:pt x="259381" y="0"/>
                </a:moveTo>
                <a:lnTo>
                  <a:pt x="408923" y="81169"/>
                </a:lnTo>
                <a:cubicBezTo>
                  <a:pt x="568841" y="148808"/>
                  <a:pt x="744661" y="186211"/>
                  <a:pt x="929217" y="186211"/>
                </a:cubicBezTo>
                <a:lnTo>
                  <a:pt x="929217" y="3059614"/>
                </a:lnTo>
                <a:lnTo>
                  <a:pt x="929216" y="3059614"/>
                </a:lnTo>
                <a:cubicBezTo>
                  <a:pt x="709358" y="3059614"/>
                  <a:pt x="495916" y="3007858"/>
                  <a:pt x="304459" y="2912129"/>
                </a:cubicBezTo>
                <a:lnTo>
                  <a:pt x="284626" y="2900745"/>
                </a:lnTo>
                <a:lnTo>
                  <a:pt x="272162" y="2873391"/>
                </a:lnTo>
                <a:cubicBezTo>
                  <a:pt x="104007" y="2467368"/>
                  <a:pt x="0" y="1906451"/>
                  <a:pt x="0" y="1286879"/>
                </a:cubicBezTo>
                <a:cubicBezTo>
                  <a:pt x="0" y="822201"/>
                  <a:pt x="104938" y="389325"/>
                  <a:pt x="245761" y="30191"/>
                </a:cubicBezTo>
                <a:close/>
              </a:path>
            </a:pathLst>
          </a:custGeom>
          <a:solidFill>
            <a:srgbClr val="ECE8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5" name="Google Shape;345;p25"/>
          <p:cNvSpPr/>
          <p:nvPr/>
        </p:nvSpPr>
        <p:spPr>
          <a:xfrm>
            <a:off x="7873395" y="1698789"/>
            <a:ext cx="537145" cy="1326088"/>
          </a:xfrm>
          <a:custGeom>
            <a:avLst/>
            <a:gdLst/>
            <a:ahLst/>
            <a:cxnLst/>
            <a:rect l="l" t="t" r="r" b="b"/>
            <a:pathLst>
              <a:path w="929217" h="3058698" extrusionOk="0">
                <a:moveTo>
                  <a:pt x="668149" y="0"/>
                </a:moveTo>
                <a:lnTo>
                  <a:pt x="683457" y="33740"/>
                </a:lnTo>
                <a:cubicBezTo>
                  <a:pt x="824279" y="390790"/>
                  <a:pt x="929217" y="821285"/>
                  <a:pt x="929217" y="1285963"/>
                </a:cubicBezTo>
                <a:cubicBezTo>
                  <a:pt x="929217" y="1905535"/>
                  <a:pt x="825211" y="2466452"/>
                  <a:pt x="657056" y="2872475"/>
                </a:cubicBezTo>
                <a:lnTo>
                  <a:pt x="644592" y="2899827"/>
                </a:lnTo>
                <a:lnTo>
                  <a:pt x="624757" y="2911213"/>
                </a:lnTo>
                <a:cubicBezTo>
                  <a:pt x="481164" y="2983009"/>
                  <a:pt x="325204" y="3030072"/>
                  <a:pt x="163447" y="3049116"/>
                </a:cubicBezTo>
                <a:lnTo>
                  <a:pt x="0" y="3058698"/>
                </a:lnTo>
                <a:lnTo>
                  <a:pt x="0" y="185295"/>
                </a:lnTo>
                <a:cubicBezTo>
                  <a:pt x="184556" y="185295"/>
                  <a:pt x="360377" y="147892"/>
                  <a:pt x="520294" y="80253"/>
                </a:cubicBezTo>
                <a:close/>
              </a:path>
            </a:pathLst>
          </a:custGeom>
          <a:solidFill>
            <a:srgbClr val="B4A0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6" name="Google Shape;346;p25"/>
          <p:cNvSpPr/>
          <p:nvPr/>
        </p:nvSpPr>
        <p:spPr>
          <a:xfrm>
            <a:off x="7554443" y="3035087"/>
            <a:ext cx="317738" cy="625268"/>
          </a:xfrm>
          <a:custGeom>
            <a:avLst/>
            <a:gdLst/>
            <a:ahLst/>
            <a:cxnLst/>
            <a:rect l="l" t="t" r="r" b="b"/>
            <a:pathLst>
              <a:path w="549661" h="1442215" extrusionOk="0">
                <a:moveTo>
                  <a:pt x="0" y="0"/>
                </a:moveTo>
                <a:lnTo>
                  <a:pt x="5098" y="10156"/>
                </a:lnTo>
                <a:lnTo>
                  <a:pt x="74473" y="39995"/>
                </a:lnTo>
                <a:cubicBezTo>
                  <a:pt x="150027" y="67466"/>
                  <a:pt x="228125" y="88480"/>
                  <a:pt x="307946" y="102626"/>
                </a:cubicBezTo>
                <a:lnTo>
                  <a:pt x="549661" y="123866"/>
                </a:lnTo>
                <a:lnTo>
                  <a:pt x="549661" y="1442215"/>
                </a:lnTo>
                <a:lnTo>
                  <a:pt x="541575" y="1437671"/>
                </a:lnTo>
                <a:cubicBezTo>
                  <a:pt x="263378" y="1248586"/>
                  <a:pt x="51859" y="728780"/>
                  <a:pt x="3327" y="887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7" name="Google Shape;347;p25"/>
          <p:cNvSpPr/>
          <p:nvPr/>
        </p:nvSpPr>
        <p:spPr>
          <a:xfrm flipH="1">
            <a:off x="7872182" y="3035137"/>
            <a:ext cx="320131" cy="625216"/>
          </a:xfrm>
          <a:custGeom>
            <a:avLst/>
            <a:gdLst/>
            <a:ahLst/>
            <a:cxnLst/>
            <a:rect l="l" t="t" r="r" b="b"/>
            <a:pathLst>
              <a:path w="553800" h="1442098" extrusionOk="0">
                <a:moveTo>
                  <a:pt x="0" y="0"/>
                </a:moveTo>
                <a:lnTo>
                  <a:pt x="3347" y="88585"/>
                </a:lnTo>
                <a:cubicBezTo>
                  <a:pt x="52246" y="728663"/>
                  <a:pt x="265358" y="1248469"/>
                  <a:pt x="545653" y="1437554"/>
                </a:cubicBezTo>
                <a:lnTo>
                  <a:pt x="553800" y="1442098"/>
                </a:lnTo>
                <a:lnTo>
                  <a:pt x="553800" y="123749"/>
                </a:lnTo>
                <a:lnTo>
                  <a:pt x="551703" y="123933"/>
                </a:lnTo>
                <a:lnTo>
                  <a:pt x="551702" y="123933"/>
                </a:lnTo>
                <a:lnTo>
                  <a:pt x="551701" y="123933"/>
                </a:lnTo>
                <a:lnTo>
                  <a:pt x="388255" y="114351"/>
                </a:lnTo>
                <a:cubicBezTo>
                  <a:pt x="280417" y="101655"/>
                  <a:pt x="175155" y="76506"/>
                  <a:pt x="74417" y="39878"/>
                </a:cubicBezTo>
                <a:lnTo>
                  <a:pt x="5038" y="10037"/>
                </a:lnTo>
                <a:close/>
              </a:path>
            </a:pathLst>
          </a:custGeom>
          <a:solidFill>
            <a:srgbClr val="BF9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8" name="Google Shape;348;p25"/>
          <p:cNvSpPr/>
          <p:nvPr/>
        </p:nvSpPr>
        <p:spPr>
          <a:xfrm>
            <a:off x="7595915" y="3051916"/>
            <a:ext cx="276268" cy="387773"/>
          </a:xfrm>
          <a:custGeom>
            <a:avLst/>
            <a:gdLst/>
            <a:ahLst/>
            <a:cxnLst/>
            <a:rect l="l" t="t" r="r" b="b"/>
            <a:pathLst>
              <a:path w="477921" h="894419" extrusionOk="0">
                <a:moveTo>
                  <a:pt x="0" y="0"/>
                </a:moveTo>
                <a:lnTo>
                  <a:pt x="2732" y="1175"/>
                </a:lnTo>
                <a:cubicBezTo>
                  <a:pt x="78286" y="28646"/>
                  <a:pt x="156384" y="49660"/>
                  <a:pt x="236205" y="63806"/>
                </a:cubicBezTo>
                <a:lnTo>
                  <a:pt x="477921" y="85046"/>
                </a:lnTo>
                <a:lnTo>
                  <a:pt x="477921" y="894419"/>
                </a:lnTo>
                <a:lnTo>
                  <a:pt x="469835" y="889875"/>
                </a:lnTo>
                <a:cubicBezTo>
                  <a:pt x="271123" y="754815"/>
                  <a:pt x="106430" y="451019"/>
                  <a:pt x="10855" y="55182"/>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9" name="Google Shape;349;p25"/>
          <p:cNvSpPr/>
          <p:nvPr/>
        </p:nvSpPr>
        <p:spPr>
          <a:xfrm flipH="1">
            <a:off x="7872183" y="3052037"/>
            <a:ext cx="278319" cy="387652"/>
          </a:xfrm>
          <a:custGeom>
            <a:avLst/>
            <a:gdLst/>
            <a:ahLst/>
            <a:cxnLst/>
            <a:rect l="l" t="t" r="r" b="b"/>
            <a:pathLst>
              <a:path w="481469" h="894141" extrusionOk="0">
                <a:moveTo>
                  <a:pt x="0" y="0"/>
                </a:moveTo>
                <a:lnTo>
                  <a:pt x="10882" y="54904"/>
                </a:lnTo>
                <a:cubicBezTo>
                  <a:pt x="107178" y="450741"/>
                  <a:pt x="273112" y="754537"/>
                  <a:pt x="473322" y="889597"/>
                </a:cubicBezTo>
                <a:lnTo>
                  <a:pt x="481469" y="894141"/>
                </a:lnTo>
                <a:lnTo>
                  <a:pt x="481469" y="84768"/>
                </a:lnTo>
                <a:lnTo>
                  <a:pt x="479373" y="84952"/>
                </a:lnTo>
                <a:lnTo>
                  <a:pt x="479372" y="84952"/>
                </a:lnTo>
                <a:lnTo>
                  <a:pt x="479371" y="84952"/>
                </a:lnTo>
                <a:lnTo>
                  <a:pt x="315925" y="75370"/>
                </a:lnTo>
                <a:cubicBezTo>
                  <a:pt x="208087" y="62674"/>
                  <a:pt x="102825" y="37525"/>
                  <a:pt x="2087" y="897"/>
                </a:cubicBezTo>
                <a:close/>
              </a:path>
            </a:pathLst>
          </a:cu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50" name="Google Shape;350;p25"/>
          <p:cNvGrpSpPr/>
          <p:nvPr/>
        </p:nvGrpSpPr>
        <p:grpSpPr>
          <a:xfrm>
            <a:off x="7486335" y="1283557"/>
            <a:ext cx="773438" cy="495566"/>
            <a:chOff x="10089278" y="330206"/>
            <a:chExt cx="981007" cy="838083"/>
          </a:xfrm>
        </p:grpSpPr>
        <p:sp>
          <p:nvSpPr>
            <p:cNvPr id="351" name="Google Shape;351;p25"/>
            <p:cNvSpPr/>
            <p:nvPr/>
          </p:nvSpPr>
          <p:spPr>
            <a:xfrm>
              <a:off x="10580400" y="330244"/>
              <a:ext cx="489885" cy="838045"/>
            </a:xfrm>
            <a:custGeom>
              <a:avLst/>
              <a:gdLst/>
              <a:ahLst/>
              <a:cxnLst/>
              <a:rect l="l" t="t" r="r" b="b"/>
              <a:pathLst>
                <a:path w="668149" h="1142999" extrusionOk="0">
                  <a:moveTo>
                    <a:pt x="0" y="0"/>
                  </a:moveTo>
                  <a:cubicBezTo>
                    <a:pt x="91496" y="4233"/>
                    <a:pt x="323800" y="255364"/>
                    <a:pt x="533231" y="660330"/>
                  </a:cubicBezTo>
                  <a:lnTo>
                    <a:pt x="668149" y="957704"/>
                  </a:lnTo>
                  <a:lnTo>
                    <a:pt x="520294" y="1037957"/>
                  </a:lnTo>
                  <a:cubicBezTo>
                    <a:pt x="360377" y="1105596"/>
                    <a:pt x="184556" y="1142999"/>
                    <a:pt x="0" y="1142999"/>
                  </a:cubicBezTo>
                  <a:close/>
                </a:path>
              </a:pathLst>
            </a:custGeom>
            <a:solidFill>
              <a:srgbClr val="981B1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2" name="Google Shape;352;p25"/>
            <p:cNvSpPr/>
            <p:nvPr/>
          </p:nvSpPr>
          <p:spPr>
            <a:xfrm>
              <a:off x="10089278" y="330206"/>
              <a:ext cx="491122" cy="838083"/>
            </a:xfrm>
            <a:custGeom>
              <a:avLst/>
              <a:gdLst/>
              <a:ahLst/>
              <a:cxnLst/>
              <a:rect l="l" t="t" r="r" b="b"/>
              <a:pathLst>
                <a:path w="669836" h="1143051" extrusionOk="0">
                  <a:moveTo>
                    <a:pt x="669836" y="52"/>
                  </a:moveTo>
                  <a:lnTo>
                    <a:pt x="669836" y="1143051"/>
                  </a:lnTo>
                  <a:cubicBezTo>
                    <a:pt x="485280" y="1143051"/>
                    <a:pt x="309460" y="1105648"/>
                    <a:pt x="149542" y="1038009"/>
                  </a:cubicBezTo>
                  <a:lnTo>
                    <a:pt x="0" y="956840"/>
                  </a:lnTo>
                  <a:lnTo>
                    <a:pt x="136606" y="654032"/>
                  </a:lnTo>
                  <a:cubicBezTo>
                    <a:pt x="346036" y="246950"/>
                    <a:pt x="578340" y="-4181"/>
                    <a:pt x="669836" y="52"/>
                  </a:cubicBezTo>
                  <a:close/>
                </a:path>
              </a:pathLst>
            </a:custGeom>
            <a:solidFill>
              <a:srgbClr val="D033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53" name="Google Shape;353;p25"/>
          <p:cNvGrpSpPr/>
          <p:nvPr/>
        </p:nvGrpSpPr>
        <p:grpSpPr>
          <a:xfrm>
            <a:off x="7501810" y="2956442"/>
            <a:ext cx="743171" cy="132426"/>
            <a:chOff x="10109092" y="3159326"/>
            <a:chExt cx="942618" cy="223954"/>
          </a:xfrm>
        </p:grpSpPr>
        <p:sp>
          <p:nvSpPr>
            <p:cNvPr id="354" name="Google Shape;354;p25"/>
            <p:cNvSpPr/>
            <p:nvPr/>
          </p:nvSpPr>
          <p:spPr>
            <a:xfrm>
              <a:off x="10580400" y="3159326"/>
              <a:ext cx="471310" cy="223954"/>
            </a:xfrm>
            <a:custGeom>
              <a:avLst/>
              <a:gdLst/>
              <a:ahLst/>
              <a:cxnLst/>
              <a:rect l="l" t="t" r="r" b="b"/>
              <a:pathLst>
                <a:path w="642814" h="305448" extrusionOk="0">
                  <a:moveTo>
                    <a:pt x="642814" y="0"/>
                  </a:moveTo>
                  <a:lnTo>
                    <a:pt x="546664" y="191552"/>
                  </a:lnTo>
                  <a:lnTo>
                    <a:pt x="477285" y="221393"/>
                  </a:lnTo>
                  <a:cubicBezTo>
                    <a:pt x="376547" y="258021"/>
                    <a:pt x="271285" y="283170"/>
                    <a:pt x="163447" y="295866"/>
                  </a:cubicBezTo>
                  <a:lnTo>
                    <a:pt x="0" y="305448"/>
                  </a:lnTo>
                  <a:lnTo>
                    <a:pt x="0" y="157850"/>
                  </a:lnTo>
                  <a:lnTo>
                    <a:pt x="163447" y="148268"/>
                  </a:lnTo>
                  <a:cubicBezTo>
                    <a:pt x="325204" y="129224"/>
                    <a:pt x="481164" y="82161"/>
                    <a:pt x="624757" y="10365"/>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5" name="Google Shape;355;p25"/>
            <p:cNvSpPr/>
            <p:nvPr/>
          </p:nvSpPr>
          <p:spPr>
            <a:xfrm>
              <a:off x="10109092" y="3159328"/>
              <a:ext cx="471308" cy="223952"/>
            </a:xfrm>
            <a:custGeom>
              <a:avLst/>
              <a:gdLst/>
              <a:ahLst/>
              <a:cxnLst/>
              <a:rect l="l" t="t" r="r" b="b"/>
              <a:pathLst>
                <a:path w="642812" h="305446" extrusionOk="0">
                  <a:moveTo>
                    <a:pt x="0" y="0"/>
                  </a:moveTo>
                  <a:lnTo>
                    <a:pt x="18054" y="10363"/>
                  </a:lnTo>
                  <a:cubicBezTo>
                    <a:pt x="209511" y="106092"/>
                    <a:pt x="422953" y="157848"/>
                    <a:pt x="642811" y="157848"/>
                  </a:cubicBezTo>
                  <a:lnTo>
                    <a:pt x="642812" y="157848"/>
                  </a:lnTo>
                  <a:lnTo>
                    <a:pt x="642812" y="305446"/>
                  </a:lnTo>
                  <a:lnTo>
                    <a:pt x="642810" y="305446"/>
                  </a:lnTo>
                  <a:cubicBezTo>
                    <a:pt x="477917" y="305446"/>
                    <a:pt x="316632" y="276333"/>
                    <a:pt x="165525" y="221391"/>
                  </a:cubicBezTo>
                  <a:lnTo>
                    <a:pt x="96150" y="191552"/>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56" name="Google Shape;356;p25"/>
          <p:cNvGrpSpPr/>
          <p:nvPr/>
        </p:nvGrpSpPr>
        <p:grpSpPr>
          <a:xfrm>
            <a:off x="7575606" y="1928617"/>
            <a:ext cx="595578" cy="446683"/>
            <a:chOff x="7575606" y="2571489"/>
            <a:chExt cx="595578" cy="595578"/>
          </a:xfrm>
        </p:grpSpPr>
        <p:sp>
          <p:nvSpPr>
            <p:cNvPr id="357" name="Google Shape;357;p25"/>
            <p:cNvSpPr/>
            <p:nvPr/>
          </p:nvSpPr>
          <p:spPr>
            <a:xfrm>
              <a:off x="7575606" y="2571489"/>
              <a:ext cx="595578" cy="595578"/>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8" name="Google Shape;358;p25"/>
            <p:cNvSpPr/>
            <p:nvPr/>
          </p:nvSpPr>
          <p:spPr>
            <a:xfrm>
              <a:off x="7632563" y="2632123"/>
              <a:ext cx="240832" cy="474308"/>
            </a:xfrm>
            <a:custGeom>
              <a:avLst/>
              <a:gdLst/>
              <a:ahLst/>
              <a:cxnLst/>
              <a:rect l="l" t="t" r="r" b="b"/>
              <a:pathLst>
                <a:path w="464610" h="915030" extrusionOk="0">
                  <a:moveTo>
                    <a:pt x="457515" y="0"/>
                  </a:moveTo>
                  <a:lnTo>
                    <a:pt x="464610" y="715"/>
                  </a:lnTo>
                  <a:lnTo>
                    <a:pt x="464610" y="914315"/>
                  </a:lnTo>
                  <a:lnTo>
                    <a:pt x="457515" y="915030"/>
                  </a:lnTo>
                  <a:cubicBezTo>
                    <a:pt x="204836" y="915030"/>
                    <a:pt x="0" y="710194"/>
                    <a:pt x="0" y="457515"/>
                  </a:cubicBezTo>
                  <a:cubicBezTo>
                    <a:pt x="0" y="204836"/>
                    <a:pt x="204836" y="0"/>
                    <a:pt x="45751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9" name="Google Shape;359;p25"/>
            <p:cNvSpPr/>
            <p:nvPr/>
          </p:nvSpPr>
          <p:spPr>
            <a:xfrm>
              <a:off x="7873395" y="2632123"/>
              <a:ext cx="233477" cy="475408"/>
            </a:xfrm>
            <a:custGeom>
              <a:avLst/>
              <a:gdLst/>
              <a:ahLst/>
              <a:cxnLst/>
              <a:rect l="l" t="t" r="r" b="b"/>
              <a:pathLst>
                <a:path w="450421" h="913600" extrusionOk="0">
                  <a:moveTo>
                    <a:pt x="0" y="0"/>
                  </a:moveTo>
                  <a:lnTo>
                    <a:pt x="85112" y="8580"/>
                  </a:lnTo>
                  <a:cubicBezTo>
                    <a:pt x="293594" y="51242"/>
                    <a:pt x="450421" y="235706"/>
                    <a:pt x="450421" y="456800"/>
                  </a:cubicBezTo>
                  <a:cubicBezTo>
                    <a:pt x="450421" y="677894"/>
                    <a:pt x="293594" y="862358"/>
                    <a:pt x="85112" y="905020"/>
                  </a:cubicBezTo>
                  <a:lnTo>
                    <a:pt x="0" y="913600"/>
                  </a:lnTo>
                  <a:close/>
                </a:path>
              </a:pathLst>
            </a:custGeom>
            <a:solidFill>
              <a:srgbClr val="D0CE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0" name="Google Shape;360;p25"/>
            <p:cNvSpPr/>
            <p:nvPr/>
          </p:nvSpPr>
          <p:spPr>
            <a:xfrm>
              <a:off x="7855372" y="2585185"/>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1" name="Google Shape;361;p25"/>
            <p:cNvSpPr/>
            <p:nvPr/>
          </p:nvSpPr>
          <p:spPr>
            <a:xfrm>
              <a:off x="7855372" y="3119202"/>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2" name="Google Shape;362;p25"/>
            <p:cNvSpPr/>
            <p:nvPr/>
          </p:nvSpPr>
          <p:spPr>
            <a:xfrm>
              <a:off x="8123875" y="2851255"/>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3" name="Google Shape;363;p25"/>
            <p:cNvSpPr/>
            <p:nvPr/>
          </p:nvSpPr>
          <p:spPr>
            <a:xfrm>
              <a:off x="8044839" y="2661898"/>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4" name="Google Shape;364;p25"/>
            <p:cNvSpPr/>
            <p:nvPr/>
          </p:nvSpPr>
          <p:spPr>
            <a:xfrm>
              <a:off x="8043341" y="3038248"/>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5" name="Google Shape;365;p25"/>
            <p:cNvSpPr/>
            <p:nvPr/>
          </p:nvSpPr>
          <p:spPr>
            <a:xfrm>
              <a:off x="7667135" y="3041854"/>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6" name="Google Shape;366;p25"/>
            <p:cNvSpPr/>
            <p:nvPr/>
          </p:nvSpPr>
          <p:spPr>
            <a:xfrm>
              <a:off x="7586869" y="2852997"/>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7" name="Google Shape;367;p25"/>
            <p:cNvSpPr/>
            <p:nvPr/>
          </p:nvSpPr>
          <p:spPr>
            <a:xfrm>
              <a:off x="7665224" y="2662163"/>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Rocket - Title and Content White">
  <p:cSld name="Rocket - Title and Content White">
    <p:spTree>
      <p:nvGrpSpPr>
        <p:cNvPr id="1" name="Shape 368"/>
        <p:cNvGrpSpPr/>
        <p:nvPr/>
      </p:nvGrpSpPr>
      <p:grpSpPr>
        <a:xfrm>
          <a:off x="0" y="0"/>
          <a:ext cx="0" cy="0"/>
          <a:chOff x="0" y="0"/>
          <a:chExt cx="0" cy="0"/>
        </a:xfrm>
      </p:grpSpPr>
      <p:sp>
        <p:nvSpPr>
          <p:cNvPr id="369" name="Google Shape;369;p26"/>
          <p:cNvSpPr/>
          <p:nvPr/>
        </p:nvSpPr>
        <p:spPr>
          <a:xfrm>
            <a:off x="357588" y="3509135"/>
            <a:ext cx="8786412" cy="1634365"/>
          </a:xfrm>
          <a:custGeom>
            <a:avLst/>
            <a:gdLst/>
            <a:ahLst/>
            <a:cxnLst/>
            <a:rect l="l" t="t" r="r" b="b"/>
            <a:pathLst>
              <a:path w="11711288" h="2600767" extrusionOk="0">
                <a:moveTo>
                  <a:pt x="532885" y="1445270"/>
                </a:moveTo>
                <a:cubicBezTo>
                  <a:pt x="827189" y="1445270"/>
                  <a:pt x="1065770" y="1675055"/>
                  <a:pt x="1065770" y="1958510"/>
                </a:cubicBezTo>
                <a:cubicBezTo>
                  <a:pt x="1065770" y="2241965"/>
                  <a:pt x="827189" y="2471750"/>
                  <a:pt x="532885" y="2471750"/>
                </a:cubicBezTo>
                <a:cubicBezTo>
                  <a:pt x="238581" y="2471750"/>
                  <a:pt x="0" y="2241965"/>
                  <a:pt x="0" y="1958510"/>
                </a:cubicBezTo>
                <a:cubicBezTo>
                  <a:pt x="0" y="1675055"/>
                  <a:pt x="238581" y="1445270"/>
                  <a:pt x="532885" y="1445270"/>
                </a:cubicBezTo>
                <a:close/>
                <a:moveTo>
                  <a:pt x="10394040" y="0"/>
                </a:moveTo>
                <a:cubicBezTo>
                  <a:pt x="10705725" y="0"/>
                  <a:pt x="10973150" y="182517"/>
                  <a:pt x="11087382" y="442635"/>
                </a:cubicBezTo>
                <a:lnTo>
                  <a:pt x="11122847" y="552674"/>
                </a:lnTo>
                <a:lnTo>
                  <a:pt x="11169364" y="528356"/>
                </a:lnTo>
                <a:cubicBezTo>
                  <a:pt x="11236964" y="500818"/>
                  <a:pt x="11311287" y="485590"/>
                  <a:pt x="11389302" y="485590"/>
                </a:cubicBezTo>
                <a:cubicBezTo>
                  <a:pt x="11506325" y="485590"/>
                  <a:pt x="11615039" y="519854"/>
                  <a:pt x="11705219" y="578532"/>
                </a:cubicBezTo>
                <a:lnTo>
                  <a:pt x="11711288" y="583355"/>
                </a:lnTo>
                <a:lnTo>
                  <a:pt x="11711288" y="1476240"/>
                </a:lnTo>
                <a:lnTo>
                  <a:pt x="11705219" y="1481062"/>
                </a:lnTo>
                <a:cubicBezTo>
                  <a:pt x="11615039" y="1539741"/>
                  <a:pt x="11506325" y="1574004"/>
                  <a:pt x="11389302" y="1574004"/>
                </a:cubicBezTo>
                <a:cubicBezTo>
                  <a:pt x="11194264" y="1574004"/>
                  <a:pt x="11022306" y="1478829"/>
                  <a:pt x="10920765" y="1334069"/>
                </a:cubicBezTo>
                <a:lnTo>
                  <a:pt x="10884716" y="1270102"/>
                </a:lnTo>
                <a:lnTo>
                  <a:pt x="10814756" y="1325696"/>
                </a:lnTo>
                <a:cubicBezTo>
                  <a:pt x="10694660" y="1403841"/>
                  <a:pt x="10549882" y="1449470"/>
                  <a:pt x="10394040" y="1449470"/>
                </a:cubicBezTo>
                <a:cubicBezTo>
                  <a:pt x="10342092" y="1449470"/>
                  <a:pt x="10291374" y="1444400"/>
                  <a:pt x="10242390" y="1434746"/>
                </a:cubicBezTo>
                <a:lnTo>
                  <a:pt x="10167885" y="1412471"/>
                </a:lnTo>
                <a:lnTo>
                  <a:pt x="10141694" y="1458946"/>
                </a:lnTo>
                <a:cubicBezTo>
                  <a:pt x="10006469" y="1651727"/>
                  <a:pt x="9777468" y="1778475"/>
                  <a:pt x="9517730" y="1778475"/>
                </a:cubicBezTo>
                <a:cubicBezTo>
                  <a:pt x="9361887" y="1778475"/>
                  <a:pt x="9217110" y="1732846"/>
                  <a:pt x="9097014" y="1654702"/>
                </a:cubicBezTo>
                <a:lnTo>
                  <a:pt x="9066729" y="1630635"/>
                </a:lnTo>
                <a:lnTo>
                  <a:pt x="8994278" y="1715209"/>
                </a:lnTo>
                <a:cubicBezTo>
                  <a:pt x="8877105" y="1828062"/>
                  <a:pt x="8715233" y="1897863"/>
                  <a:pt x="8536434" y="1897863"/>
                </a:cubicBezTo>
                <a:cubicBezTo>
                  <a:pt x="8357635" y="1897863"/>
                  <a:pt x="8195763" y="1828062"/>
                  <a:pt x="8078590" y="1715209"/>
                </a:cubicBezTo>
                <a:lnTo>
                  <a:pt x="8066112" y="1700643"/>
                </a:lnTo>
                <a:lnTo>
                  <a:pt x="8070847" y="1745886"/>
                </a:lnTo>
                <a:cubicBezTo>
                  <a:pt x="8070847" y="2121130"/>
                  <a:pt x="7774748" y="2429766"/>
                  <a:pt x="7395308" y="2466880"/>
                </a:cubicBezTo>
                <a:lnTo>
                  <a:pt x="7342946" y="2469426"/>
                </a:lnTo>
                <a:lnTo>
                  <a:pt x="7306912" y="2533366"/>
                </a:lnTo>
                <a:lnTo>
                  <a:pt x="7253266" y="2600767"/>
                </a:lnTo>
                <a:lnTo>
                  <a:pt x="6112631" y="2600767"/>
                </a:lnTo>
                <a:lnTo>
                  <a:pt x="6058984" y="2533366"/>
                </a:lnTo>
                <a:lnTo>
                  <a:pt x="5996805" y="2423033"/>
                </a:lnTo>
                <a:lnTo>
                  <a:pt x="5897525" y="2501927"/>
                </a:lnTo>
                <a:cubicBezTo>
                  <a:pt x="5837478" y="2540999"/>
                  <a:pt x="5771259" y="2571943"/>
                  <a:pt x="5700574" y="2593118"/>
                </a:cubicBezTo>
                <a:lnTo>
                  <a:pt x="5666110" y="2600767"/>
                </a:lnTo>
                <a:lnTo>
                  <a:pt x="5291012" y="2600767"/>
                </a:lnTo>
                <a:lnTo>
                  <a:pt x="5183912" y="2568747"/>
                </a:lnTo>
                <a:lnTo>
                  <a:pt x="5086078" y="2517601"/>
                </a:lnTo>
                <a:lnTo>
                  <a:pt x="5077373" y="2600767"/>
                </a:lnTo>
                <a:lnTo>
                  <a:pt x="3594217" y="2600767"/>
                </a:lnTo>
                <a:lnTo>
                  <a:pt x="3583320" y="2496656"/>
                </a:lnTo>
                <a:lnTo>
                  <a:pt x="3583955" y="2490597"/>
                </a:lnTo>
                <a:lnTo>
                  <a:pt x="3538978" y="2486230"/>
                </a:lnTo>
                <a:cubicBezTo>
                  <a:pt x="3434909" y="2465720"/>
                  <a:pt x="3341891" y="2415991"/>
                  <a:pt x="3269566" y="2346333"/>
                </a:cubicBezTo>
                <a:lnTo>
                  <a:pt x="3226617" y="2296198"/>
                </a:lnTo>
                <a:lnTo>
                  <a:pt x="3213705" y="2336263"/>
                </a:lnTo>
                <a:cubicBezTo>
                  <a:pt x="3170845" y="2433860"/>
                  <a:pt x="3106431" y="2520538"/>
                  <a:pt x="3026210" y="2590761"/>
                </a:cubicBezTo>
                <a:lnTo>
                  <a:pt x="3012988" y="2600767"/>
                </a:lnTo>
                <a:lnTo>
                  <a:pt x="2030435" y="2600767"/>
                </a:lnTo>
                <a:lnTo>
                  <a:pt x="1987629" y="2566751"/>
                </a:lnTo>
                <a:cubicBezTo>
                  <a:pt x="1851385" y="2435530"/>
                  <a:pt x="1767116" y="2254249"/>
                  <a:pt x="1767116" y="2054012"/>
                </a:cubicBezTo>
                <a:cubicBezTo>
                  <a:pt x="1767116" y="1653538"/>
                  <a:pt x="2104190" y="1328890"/>
                  <a:pt x="2519993" y="1328890"/>
                </a:cubicBezTo>
                <a:cubicBezTo>
                  <a:pt x="2779869" y="1328890"/>
                  <a:pt x="3008992" y="1455706"/>
                  <a:pt x="3144289" y="1648590"/>
                </a:cubicBezTo>
                <a:lnTo>
                  <a:pt x="3187881" y="1725941"/>
                </a:lnTo>
                <a:lnTo>
                  <a:pt x="3204496" y="1696460"/>
                </a:lnTo>
                <a:cubicBezTo>
                  <a:pt x="3300259" y="1559937"/>
                  <a:pt x="3462432" y="1470177"/>
                  <a:pt x="3646373" y="1470177"/>
                </a:cubicBezTo>
                <a:cubicBezTo>
                  <a:pt x="3867099" y="1470177"/>
                  <a:pt x="4056485" y="1599431"/>
                  <a:pt x="4137381" y="1783641"/>
                </a:cubicBezTo>
                <a:lnTo>
                  <a:pt x="4142373" y="1799134"/>
                </a:lnTo>
                <a:lnTo>
                  <a:pt x="4184146" y="1786645"/>
                </a:lnTo>
                <a:cubicBezTo>
                  <a:pt x="4233130" y="1776991"/>
                  <a:pt x="4283848" y="1771921"/>
                  <a:pt x="4335795" y="1771921"/>
                </a:cubicBezTo>
                <a:cubicBezTo>
                  <a:pt x="4439690" y="1771921"/>
                  <a:pt x="4538667" y="1792201"/>
                  <a:pt x="4628692" y="1828875"/>
                </a:cubicBezTo>
                <a:lnTo>
                  <a:pt x="4726528" y="1880020"/>
                </a:lnTo>
                <a:lnTo>
                  <a:pt x="4739622" y="1754906"/>
                </a:lnTo>
                <a:cubicBezTo>
                  <a:pt x="4809788" y="1424656"/>
                  <a:pt x="5113178" y="1176230"/>
                  <a:pt x="5476809" y="1176230"/>
                </a:cubicBezTo>
                <a:cubicBezTo>
                  <a:pt x="5736548" y="1176230"/>
                  <a:pt x="5965548" y="1302978"/>
                  <a:pt x="6100773" y="1495759"/>
                </a:cubicBezTo>
                <a:lnTo>
                  <a:pt x="6163704" y="1607424"/>
                </a:lnTo>
                <a:lnTo>
                  <a:pt x="6225521" y="1552662"/>
                </a:lnTo>
                <a:cubicBezTo>
                  <a:pt x="6333152" y="1473185"/>
                  <a:pt x="6463723" y="1421085"/>
                  <a:pt x="6606012" y="1407167"/>
                </a:cubicBezTo>
                <a:lnTo>
                  <a:pt x="6658374" y="1404620"/>
                </a:lnTo>
                <a:lnTo>
                  <a:pt x="6694408" y="1340680"/>
                </a:lnTo>
                <a:cubicBezTo>
                  <a:pt x="6829634" y="1147899"/>
                  <a:pt x="7058635" y="1021151"/>
                  <a:pt x="7318372" y="1021151"/>
                </a:cubicBezTo>
                <a:cubicBezTo>
                  <a:pt x="7526162" y="1021151"/>
                  <a:pt x="7714281" y="1102270"/>
                  <a:pt x="7850452" y="1233421"/>
                </a:cubicBezTo>
                <a:lnTo>
                  <a:pt x="7889435" y="1278927"/>
                </a:lnTo>
                <a:lnTo>
                  <a:pt x="7888945" y="1274243"/>
                </a:lnTo>
                <a:cubicBezTo>
                  <a:pt x="7888945" y="929827"/>
                  <a:pt x="8178836" y="650623"/>
                  <a:pt x="8536434" y="650623"/>
                </a:cubicBezTo>
                <a:cubicBezTo>
                  <a:pt x="8625833" y="650623"/>
                  <a:pt x="8711001" y="668073"/>
                  <a:pt x="8788466" y="699630"/>
                </a:cubicBezTo>
                <a:lnTo>
                  <a:pt x="8847560" y="730523"/>
                </a:lnTo>
                <a:lnTo>
                  <a:pt x="8893766" y="648534"/>
                </a:lnTo>
                <a:cubicBezTo>
                  <a:pt x="9028991" y="455753"/>
                  <a:pt x="9257993" y="329005"/>
                  <a:pt x="9517730" y="329005"/>
                </a:cubicBezTo>
                <a:cubicBezTo>
                  <a:pt x="9569678" y="329005"/>
                  <a:pt x="9620396" y="334075"/>
                  <a:pt x="9669380" y="343729"/>
                </a:cubicBezTo>
                <a:lnTo>
                  <a:pt x="9743884" y="366004"/>
                </a:lnTo>
                <a:lnTo>
                  <a:pt x="9770076" y="319529"/>
                </a:lnTo>
                <a:cubicBezTo>
                  <a:pt x="9905301" y="126748"/>
                  <a:pt x="10134302" y="0"/>
                  <a:pt x="10394040" y="0"/>
                </a:cubicBezTo>
                <a:close/>
              </a:path>
            </a:pathLst>
          </a:custGeom>
          <a:solidFill>
            <a:srgbClr val="2396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0" name="Google Shape;370;p26"/>
          <p:cNvSpPr/>
          <p:nvPr/>
        </p:nvSpPr>
        <p:spPr>
          <a:xfrm>
            <a:off x="357588" y="3605644"/>
            <a:ext cx="8784292" cy="1537856"/>
          </a:xfrm>
          <a:custGeom>
            <a:avLst/>
            <a:gdLst/>
            <a:ahLst/>
            <a:cxnLst/>
            <a:rect l="l" t="t" r="r" b="b"/>
            <a:pathLst>
              <a:path w="11711288" h="2600767" extrusionOk="0">
                <a:moveTo>
                  <a:pt x="532885" y="1445270"/>
                </a:moveTo>
                <a:cubicBezTo>
                  <a:pt x="827189" y="1445270"/>
                  <a:pt x="1065770" y="1675055"/>
                  <a:pt x="1065770" y="1958510"/>
                </a:cubicBezTo>
                <a:cubicBezTo>
                  <a:pt x="1065770" y="2241965"/>
                  <a:pt x="827189" y="2471750"/>
                  <a:pt x="532885" y="2471750"/>
                </a:cubicBezTo>
                <a:cubicBezTo>
                  <a:pt x="238581" y="2471750"/>
                  <a:pt x="0" y="2241965"/>
                  <a:pt x="0" y="1958510"/>
                </a:cubicBezTo>
                <a:cubicBezTo>
                  <a:pt x="0" y="1675055"/>
                  <a:pt x="238581" y="1445270"/>
                  <a:pt x="532885" y="1445270"/>
                </a:cubicBezTo>
                <a:close/>
                <a:moveTo>
                  <a:pt x="10394040" y="0"/>
                </a:moveTo>
                <a:cubicBezTo>
                  <a:pt x="10705725" y="0"/>
                  <a:pt x="10973150" y="182517"/>
                  <a:pt x="11087382" y="442635"/>
                </a:cubicBezTo>
                <a:lnTo>
                  <a:pt x="11122847" y="552674"/>
                </a:lnTo>
                <a:lnTo>
                  <a:pt x="11169364" y="528356"/>
                </a:lnTo>
                <a:cubicBezTo>
                  <a:pt x="11236964" y="500818"/>
                  <a:pt x="11311287" y="485590"/>
                  <a:pt x="11389302" y="485590"/>
                </a:cubicBezTo>
                <a:cubicBezTo>
                  <a:pt x="11506325" y="485590"/>
                  <a:pt x="11615039" y="519854"/>
                  <a:pt x="11705219" y="578532"/>
                </a:cubicBezTo>
                <a:lnTo>
                  <a:pt x="11711288" y="583355"/>
                </a:lnTo>
                <a:lnTo>
                  <a:pt x="11711288" y="1476240"/>
                </a:lnTo>
                <a:lnTo>
                  <a:pt x="11705219" y="1481062"/>
                </a:lnTo>
                <a:cubicBezTo>
                  <a:pt x="11615039" y="1539741"/>
                  <a:pt x="11506325" y="1574004"/>
                  <a:pt x="11389302" y="1574004"/>
                </a:cubicBezTo>
                <a:cubicBezTo>
                  <a:pt x="11194264" y="1574004"/>
                  <a:pt x="11022306" y="1478829"/>
                  <a:pt x="10920765" y="1334069"/>
                </a:cubicBezTo>
                <a:lnTo>
                  <a:pt x="10884716" y="1270102"/>
                </a:lnTo>
                <a:lnTo>
                  <a:pt x="10814756" y="1325696"/>
                </a:lnTo>
                <a:cubicBezTo>
                  <a:pt x="10694660" y="1403841"/>
                  <a:pt x="10549882" y="1449470"/>
                  <a:pt x="10394040" y="1449470"/>
                </a:cubicBezTo>
                <a:cubicBezTo>
                  <a:pt x="10342092" y="1449470"/>
                  <a:pt x="10291374" y="1444400"/>
                  <a:pt x="10242390" y="1434746"/>
                </a:cubicBezTo>
                <a:lnTo>
                  <a:pt x="10167885" y="1412471"/>
                </a:lnTo>
                <a:lnTo>
                  <a:pt x="10141694" y="1458946"/>
                </a:lnTo>
                <a:cubicBezTo>
                  <a:pt x="10006469" y="1651727"/>
                  <a:pt x="9777468" y="1778475"/>
                  <a:pt x="9517730" y="1778475"/>
                </a:cubicBezTo>
                <a:cubicBezTo>
                  <a:pt x="9361887" y="1778475"/>
                  <a:pt x="9217110" y="1732846"/>
                  <a:pt x="9097014" y="1654702"/>
                </a:cubicBezTo>
                <a:lnTo>
                  <a:pt x="9066729" y="1630635"/>
                </a:lnTo>
                <a:lnTo>
                  <a:pt x="8994278" y="1715209"/>
                </a:lnTo>
                <a:cubicBezTo>
                  <a:pt x="8877105" y="1828062"/>
                  <a:pt x="8715233" y="1897863"/>
                  <a:pt x="8536434" y="1897863"/>
                </a:cubicBezTo>
                <a:cubicBezTo>
                  <a:pt x="8357635" y="1897863"/>
                  <a:pt x="8195763" y="1828062"/>
                  <a:pt x="8078590" y="1715209"/>
                </a:cubicBezTo>
                <a:lnTo>
                  <a:pt x="8066112" y="1700643"/>
                </a:lnTo>
                <a:lnTo>
                  <a:pt x="8070847" y="1745886"/>
                </a:lnTo>
                <a:cubicBezTo>
                  <a:pt x="8070847" y="2121130"/>
                  <a:pt x="7774748" y="2429766"/>
                  <a:pt x="7395308" y="2466880"/>
                </a:cubicBezTo>
                <a:lnTo>
                  <a:pt x="7342946" y="2469426"/>
                </a:lnTo>
                <a:lnTo>
                  <a:pt x="7306912" y="2533366"/>
                </a:lnTo>
                <a:lnTo>
                  <a:pt x="7253266" y="2600767"/>
                </a:lnTo>
                <a:lnTo>
                  <a:pt x="6112631" y="2600767"/>
                </a:lnTo>
                <a:lnTo>
                  <a:pt x="6058984" y="2533366"/>
                </a:lnTo>
                <a:lnTo>
                  <a:pt x="5996805" y="2423033"/>
                </a:lnTo>
                <a:lnTo>
                  <a:pt x="5897525" y="2501927"/>
                </a:lnTo>
                <a:cubicBezTo>
                  <a:pt x="5837478" y="2540999"/>
                  <a:pt x="5771259" y="2571943"/>
                  <a:pt x="5700574" y="2593118"/>
                </a:cubicBezTo>
                <a:lnTo>
                  <a:pt x="5666110" y="2600767"/>
                </a:lnTo>
                <a:lnTo>
                  <a:pt x="5291012" y="2600767"/>
                </a:lnTo>
                <a:lnTo>
                  <a:pt x="5183912" y="2568747"/>
                </a:lnTo>
                <a:lnTo>
                  <a:pt x="5086078" y="2517601"/>
                </a:lnTo>
                <a:lnTo>
                  <a:pt x="5077373" y="2600767"/>
                </a:lnTo>
                <a:lnTo>
                  <a:pt x="3594217" y="2600767"/>
                </a:lnTo>
                <a:lnTo>
                  <a:pt x="3583320" y="2496656"/>
                </a:lnTo>
                <a:lnTo>
                  <a:pt x="3583955" y="2490597"/>
                </a:lnTo>
                <a:lnTo>
                  <a:pt x="3538978" y="2486230"/>
                </a:lnTo>
                <a:cubicBezTo>
                  <a:pt x="3434909" y="2465720"/>
                  <a:pt x="3341891" y="2415991"/>
                  <a:pt x="3269566" y="2346333"/>
                </a:cubicBezTo>
                <a:lnTo>
                  <a:pt x="3226617" y="2296198"/>
                </a:lnTo>
                <a:lnTo>
                  <a:pt x="3213705" y="2336263"/>
                </a:lnTo>
                <a:cubicBezTo>
                  <a:pt x="3170845" y="2433860"/>
                  <a:pt x="3106431" y="2520538"/>
                  <a:pt x="3026210" y="2590761"/>
                </a:cubicBezTo>
                <a:lnTo>
                  <a:pt x="3012988" y="2600767"/>
                </a:lnTo>
                <a:lnTo>
                  <a:pt x="2030435" y="2600767"/>
                </a:lnTo>
                <a:lnTo>
                  <a:pt x="1987629" y="2566751"/>
                </a:lnTo>
                <a:cubicBezTo>
                  <a:pt x="1851385" y="2435530"/>
                  <a:pt x="1767116" y="2254249"/>
                  <a:pt x="1767116" y="2054012"/>
                </a:cubicBezTo>
                <a:cubicBezTo>
                  <a:pt x="1767116" y="1653538"/>
                  <a:pt x="2104190" y="1328890"/>
                  <a:pt x="2519993" y="1328890"/>
                </a:cubicBezTo>
                <a:cubicBezTo>
                  <a:pt x="2779869" y="1328890"/>
                  <a:pt x="3008992" y="1455706"/>
                  <a:pt x="3144289" y="1648590"/>
                </a:cubicBezTo>
                <a:lnTo>
                  <a:pt x="3187881" y="1725941"/>
                </a:lnTo>
                <a:lnTo>
                  <a:pt x="3204496" y="1696460"/>
                </a:lnTo>
                <a:cubicBezTo>
                  <a:pt x="3300259" y="1559937"/>
                  <a:pt x="3462432" y="1470177"/>
                  <a:pt x="3646373" y="1470177"/>
                </a:cubicBezTo>
                <a:cubicBezTo>
                  <a:pt x="3867099" y="1470177"/>
                  <a:pt x="4056485" y="1599431"/>
                  <a:pt x="4137381" y="1783641"/>
                </a:cubicBezTo>
                <a:lnTo>
                  <a:pt x="4142373" y="1799134"/>
                </a:lnTo>
                <a:lnTo>
                  <a:pt x="4184146" y="1786645"/>
                </a:lnTo>
                <a:cubicBezTo>
                  <a:pt x="4233130" y="1776991"/>
                  <a:pt x="4283848" y="1771921"/>
                  <a:pt x="4335795" y="1771921"/>
                </a:cubicBezTo>
                <a:cubicBezTo>
                  <a:pt x="4439690" y="1771921"/>
                  <a:pt x="4538667" y="1792201"/>
                  <a:pt x="4628692" y="1828875"/>
                </a:cubicBezTo>
                <a:lnTo>
                  <a:pt x="4726528" y="1880020"/>
                </a:lnTo>
                <a:lnTo>
                  <a:pt x="4739622" y="1754906"/>
                </a:lnTo>
                <a:cubicBezTo>
                  <a:pt x="4809788" y="1424656"/>
                  <a:pt x="5113178" y="1176230"/>
                  <a:pt x="5476809" y="1176230"/>
                </a:cubicBezTo>
                <a:cubicBezTo>
                  <a:pt x="5736548" y="1176230"/>
                  <a:pt x="5965548" y="1302978"/>
                  <a:pt x="6100773" y="1495759"/>
                </a:cubicBezTo>
                <a:lnTo>
                  <a:pt x="6163704" y="1607424"/>
                </a:lnTo>
                <a:lnTo>
                  <a:pt x="6225521" y="1552662"/>
                </a:lnTo>
                <a:cubicBezTo>
                  <a:pt x="6333152" y="1473185"/>
                  <a:pt x="6463723" y="1421085"/>
                  <a:pt x="6606012" y="1407167"/>
                </a:cubicBezTo>
                <a:lnTo>
                  <a:pt x="6658374" y="1404620"/>
                </a:lnTo>
                <a:lnTo>
                  <a:pt x="6694408" y="1340680"/>
                </a:lnTo>
                <a:cubicBezTo>
                  <a:pt x="6829634" y="1147899"/>
                  <a:pt x="7058635" y="1021151"/>
                  <a:pt x="7318372" y="1021151"/>
                </a:cubicBezTo>
                <a:cubicBezTo>
                  <a:pt x="7526162" y="1021151"/>
                  <a:pt x="7714281" y="1102270"/>
                  <a:pt x="7850452" y="1233421"/>
                </a:cubicBezTo>
                <a:lnTo>
                  <a:pt x="7889435" y="1278927"/>
                </a:lnTo>
                <a:lnTo>
                  <a:pt x="7888945" y="1274243"/>
                </a:lnTo>
                <a:cubicBezTo>
                  <a:pt x="7888945" y="929827"/>
                  <a:pt x="8178836" y="650623"/>
                  <a:pt x="8536434" y="650623"/>
                </a:cubicBezTo>
                <a:cubicBezTo>
                  <a:pt x="8625833" y="650623"/>
                  <a:pt x="8711001" y="668073"/>
                  <a:pt x="8788466" y="699630"/>
                </a:cubicBezTo>
                <a:lnTo>
                  <a:pt x="8847560" y="730523"/>
                </a:lnTo>
                <a:lnTo>
                  <a:pt x="8893766" y="648534"/>
                </a:lnTo>
                <a:cubicBezTo>
                  <a:pt x="9028991" y="455753"/>
                  <a:pt x="9257993" y="329005"/>
                  <a:pt x="9517730" y="329005"/>
                </a:cubicBezTo>
                <a:cubicBezTo>
                  <a:pt x="9569678" y="329005"/>
                  <a:pt x="9620396" y="334075"/>
                  <a:pt x="9669380" y="343729"/>
                </a:cubicBezTo>
                <a:lnTo>
                  <a:pt x="9743884" y="366004"/>
                </a:lnTo>
                <a:lnTo>
                  <a:pt x="9770076" y="319529"/>
                </a:lnTo>
                <a:cubicBezTo>
                  <a:pt x="9905301" y="126748"/>
                  <a:pt x="10134302" y="0"/>
                  <a:pt x="10394040" y="0"/>
                </a:cubicBezTo>
                <a:close/>
              </a:path>
            </a:pathLst>
          </a:custGeom>
          <a:solidFill>
            <a:srgbClr val="87D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1" name="Google Shape;371;p26"/>
          <p:cNvSpPr/>
          <p:nvPr/>
        </p:nvSpPr>
        <p:spPr>
          <a:xfrm>
            <a:off x="7227327" y="3049864"/>
            <a:ext cx="1289707" cy="2093636"/>
          </a:xfrm>
          <a:prstGeom prst="trapezoid">
            <a:avLst>
              <a:gd name="adj" fmla="val 3198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2" name="Google Shape;372;p26"/>
          <p:cNvSpPr/>
          <p:nvPr/>
        </p:nvSpPr>
        <p:spPr>
          <a:xfrm>
            <a:off x="0" y="3880905"/>
            <a:ext cx="9144000" cy="1262595"/>
          </a:xfrm>
          <a:custGeom>
            <a:avLst/>
            <a:gdLst/>
            <a:ahLst/>
            <a:cxnLst/>
            <a:rect l="l" t="t" r="r" b="b"/>
            <a:pathLst>
              <a:path w="12190853" h="2135254" extrusionOk="0">
                <a:moveTo>
                  <a:pt x="12190853" y="0"/>
                </a:moveTo>
                <a:lnTo>
                  <a:pt x="12190853" y="1232671"/>
                </a:lnTo>
                <a:lnTo>
                  <a:pt x="12190853" y="2135253"/>
                </a:lnTo>
                <a:lnTo>
                  <a:pt x="8538218" y="2135253"/>
                </a:lnTo>
                <a:lnTo>
                  <a:pt x="8538217" y="2135254"/>
                </a:lnTo>
                <a:lnTo>
                  <a:pt x="7559386" y="2135254"/>
                </a:lnTo>
                <a:lnTo>
                  <a:pt x="7559239" y="2135137"/>
                </a:lnTo>
                <a:lnTo>
                  <a:pt x="7559202" y="2135254"/>
                </a:lnTo>
                <a:lnTo>
                  <a:pt x="404105" y="2135254"/>
                </a:lnTo>
                <a:lnTo>
                  <a:pt x="191141" y="2135254"/>
                </a:lnTo>
                <a:lnTo>
                  <a:pt x="0" y="2135254"/>
                </a:lnTo>
                <a:lnTo>
                  <a:pt x="0" y="759101"/>
                </a:lnTo>
                <a:lnTo>
                  <a:pt x="18846" y="760703"/>
                </a:lnTo>
                <a:cubicBezTo>
                  <a:pt x="321481" y="812768"/>
                  <a:pt x="561438" y="1039090"/>
                  <a:pt x="622833" y="1328059"/>
                </a:cubicBezTo>
                <a:lnTo>
                  <a:pt x="634538" y="1439894"/>
                </a:lnTo>
                <a:lnTo>
                  <a:pt x="734784" y="1387488"/>
                </a:lnTo>
                <a:cubicBezTo>
                  <a:pt x="807460" y="1357882"/>
                  <a:pt x="887363" y="1341510"/>
                  <a:pt x="971235" y="1341510"/>
                </a:cubicBezTo>
                <a:cubicBezTo>
                  <a:pt x="1013172" y="1341510"/>
                  <a:pt x="1054116" y="1345603"/>
                  <a:pt x="1093660" y="1353397"/>
                </a:cubicBezTo>
                <a:lnTo>
                  <a:pt x="1174763" y="1377644"/>
                </a:lnTo>
                <a:lnTo>
                  <a:pt x="1186547" y="1356734"/>
                </a:lnTo>
                <a:cubicBezTo>
                  <a:pt x="1321772" y="1163953"/>
                  <a:pt x="1550774" y="1037205"/>
                  <a:pt x="1810511" y="1037205"/>
                </a:cubicBezTo>
                <a:cubicBezTo>
                  <a:pt x="2070248" y="1037205"/>
                  <a:pt x="2299249" y="1163953"/>
                  <a:pt x="2434476" y="1356734"/>
                </a:cubicBezTo>
                <a:lnTo>
                  <a:pt x="2490172" y="1455565"/>
                </a:lnTo>
                <a:lnTo>
                  <a:pt x="2521596" y="1430595"/>
                </a:lnTo>
                <a:cubicBezTo>
                  <a:pt x="2601590" y="1378544"/>
                  <a:pt x="2698022" y="1348151"/>
                  <a:pt x="2801827" y="1348151"/>
                </a:cubicBezTo>
                <a:cubicBezTo>
                  <a:pt x="2974835" y="1348151"/>
                  <a:pt x="3127370" y="1432576"/>
                  <a:pt x="3217441" y="1560985"/>
                </a:cubicBezTo>
                <a:lnTo>
                  <a:pt x="3241880" y="1604352"/>
                </a:lnTo>
                <a:lnTo>
                  <a:pt x="3611243" y="1604352"/>
                </a:lnTo>
                <a:lnTo>
                  <a:pt x="3613999" y="1599461"/>
                </a:lnTo>
                <a:cubicBezTo>
                  <a:pt x="3723165" y="1443832"/>
                  <a:pt x="3908033" y="1341510"/>
                  <a:pt x="4117715" y="1341510"/>
                </a:cubicBezTo>
                <a:cubicBezTo>
                  <a:pt x="4369335" y="1341510"/>
                  <a:pt x="4585223" y="1488853"/>
                  <a:pt x="4677439" y="1698843"/>
                </a:cubicBezTo>
                <a:lnTo>
                  <a:pt x="4693938" y="1750031"/>
                </a:lnTo>
                <a:lnTo>
                  <a:pt x="4721097" y="1735833"/>
                </a:lnTo>
                <a:cubicBezTo>
                  <a:pt x="4757435" y="1721030"/>
                  <a:pt x="4795581" y="1709535"/>
                  <a:pt x="4835124" y="1701742"/>
                </a:cubicBezTo>
                <a:lnTo>
                  <a:pt x="4930624" y="1692469"/>
                </a:lnTo>
                <a:lnTo>
                  <a:pt x="4934733" y="1653211"/>
                </a:lnTo>
                <a:cubicBezTo>
                  <a:pt x="5004897" y="1322961"/>
                  <a:pt x="5308287" y="1074535"/>
                  <a:pt x="5671919" y="1074535"/>
                </a:cubicBezTo>
                <a:cubicBezTo>
                  <a:pt x="5931657" y="1074535"/>
                  <a:pt x="6160658" y="1201283"/>
                  <a:pt x="6295883" y="1394064"/>
                </a:cubicBezTo>
                <a:lnTo>
                  <a:pt x="6301547" y="1404117"/>
                </a:lnTo>
                <a:lnTo>
                  <a:pt x="6320448" y="1382055"/>
                </a:lnTo>
                <a:cubicBezTo>
                  <a:pt x="6456619" y="1250904"/>
                  <a:pt x="6644738" y="1169785"/>
                  <a:pt x="6852528" y="1169785"/>
                </a:cubicBezTo>
                <a:cubicBezTo>
                  <a:pt x="7008370" y="1169785"/>
                  <a:pt x="7153148" y="1215415"/>
                  <a:pt x="7273244" y="1293559"/>
                </a:cubicBezTo>
                <a:lnTo>
                  <a:pt x="7342091" y="1348269"/>
                </a:lnTo>
                <a:lnTo>
                  <a:pt x="7355460" y="1306786"/>
                </a:lnTo>
                <a:cubicBezTo>
                  <a:pt x="7469693" y="1046667"/>
                  <a:pt x="7737118" y="864150"/>
                  <a:pt x="8048802" y="864150"/>
                </a:cubicBezTo>
                <a:lnTo>
                  <a:pt x="8119268" y="867577"/>
                </a:lnTo>
                <a:lnTo>
                  <a:pt x="8177314" y="764579"/>
                </a:lnTo>
                <a:cubicBezTo>
                  <a:pt x="8312538" y="571798"/>
                  <a:pt x="8541540" y="445050"/>
                  <a:pt x="8801277" y="445050"/>
                </a:cubicBezTo>
                <a:cubicBezTo>
                  <a:pt x="8957120" y="445050"/>
                  <a:pt x="9101897" y="490680"/>
                  <a:pt x="9221993" y="568824"/>
                </a:cubicBezTo>
                <a:lnTo>
                  <a:pt x="9308351" y="637449"/>
                </a:lnTo>
                <a:lnTo>
                  <a:pt x="9331316" y="624736"/>
                </a:lnTo>
                <a:cubicBezTo>
                  <a:pt x="9430005" y="578936"/>
                  <a:pt x="9540663" y="553269"/>
                  <a:pt x="9657545" y="553269"/>
                </a:cubicBezTo>
                <a:cubicBezTo>
                  <a:pt x="9969230" y="553269"/>
                  <a:pt x="10236655" y="735786"/>
                  <a:pt x="10350887" y="995905"/>
                </a:cubicBezTo>
                <a:lnTo>
                  <a:pt x="10387173" y="1108490"/>
                </a:lnTo>
                <a:lnTo>
                  <a:pt x="10674604" y="1108490"/>
                </a:lnTo>
                <a:lnTo>
                  <a:pt x="10659598" y="965120"/>
                </a:lnTo>
                <a:cubicBezTo>
                  <a:pt x="10659598" y="564860"/>
                  <a:pt x="10996493" y="240385"/>
                  <a:pt x="11412073" y="240385"/>
                </a:cubicBezTo>
                <a:cubicBezTo>
                  <a:pt x="11567916" y="240385"/>
                  <a:pt x="11712693" y="286015"/>
                  <a:pt x="11832789" y="364159"/>
                </a:cubicBezTo>
                <a:lnTo>
                  <a:pt x="11870500" y="394126"/>
                </a:lnTo>
                <a:lnTo>
                  <a:pt x="11889660" y="334676"/>
                </a:lnTo>
                <a:cubicBezTo>
                  <a:pt x="11946776" y="204617"/>
                  <a:pt x="12042190" y="93958"/>
                  <a:pt x="12162286" y="15814"/>
                </a:cubicBezTo>
                <a:close/>
              </a:path>
            </a:pathLst>
          </a:custGeom>
          <a:solidFill>
            <a:srgbClr val="BCE9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3" name="Google Shape;373;p26"/>
          <p:cNvSpPr/>
          <p:nvPr/>
        </p:nvSpPr>
        <p:spPr>
          <a:xfrm>
            <a:off x="7446276" y="3049864"/>
            <a:ext cx="851810" cy="2093636"/>
          </a:xfrm>
          <a:prstGeom prst="trapezoid">
            <a:avLst>
              <a:gd name="adj" fmla="val 3198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4" name="Google Shape;374;p2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5" name="Google Shape;375;p2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6" name="Google Shape;376;p26"/>
          <p:cNvSpPr txBox="1">
            <a:spLocks noGrp="1"/>
          </p:cNvSpPr>
          <p:nvPr>
            <p:ph type="sldNum" idx="12"/>
          </p:nvPr>
        </p:nvSpPr>
        <p:spPr>
          <a:xfrm>
            <a:off x="6457950" y="4767263"/>
            <a:ext cx="1692552"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grpSp>
        <p:nvGrpSpPr>
          <p:cNvPr id="377" name="Google Shape;377;p26"/>
          <p:cNvGrpSpPr/>
          <p:nvPr/>
        </p:nvGrpSpPr>
        <p:grpSpPr>
          <a:xfrm>
            <a:off x="7501810" y="2953625"/>
            <a:ext cx="743171" cy="132426"/>
            <a:chOff x="10109092" y="3159326"/>
            <a:chExt cx="942618" cy="223954"/>
          </a:xfrm>
        </p:grpSpPr>
        <p:sp>
          <p:nvSpPr>
            <p:cNvPr id="378" name="Google Shape;378;p26"/>
            <p:cNvSpPr/>
            <p:nvPr/>
          </p:nvSpPr>
          <p:spPr>
            <a:xfrm>
              <a:off x="10580400" y="3159326"/>
              <a:ext cx="471310" cy="223954"/>
            </a:xfrm>
            <a:custGeom>
              <a:avLst/>
              <a:gdLst/>
              <a:ahLst/>
              <a:cxnLst/>
              <a:rect l="l" t="t" r="r" b="b"/>
              <a:pathLst>
                <a:path w="642814" h="305448" extrusionOk="0">
                  <a:moveTo>
                    <a:pt x="642814" y="0"/>
                  </a:moveTo>
                  <a:lnTo>
                    <a:pt x="546664" y="191552"/>
                  </a:lnTo>
                  <a:lnTo>
                    <a:pt x="477285" y="221393"/>
                  </a:lnTo>
                  <a:cubicBezTo>
                    <a:pt x="376547" y="258021"/>
                    <a:pt x="271285" y="283170"/>
                    <a:pt x="163447" y="295866"/>
                  </a:cubicBezTo>
                  <a:lnTo>
                    <a:pt x="0" y="305448"/>
                  </a:lnTo>
                  <a:lnTo>
                    <a:pt x="0" y="157850"/>
                  </a:lnTo>
                  <a:lnTo>
                    <a:pt x="163447" y="148268"/>
                  </a:lnTo>
                  <a:cubicBezTo>
                    <a:pt x="325204" y="129224"/>
                    <a:pt x="481164" y="82161"/>
                    <a:pt x="624757" y="10365"/>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9" name="Google Shape;379;p26"/>
            <p:cNvSpPr/>
            <p:nvPr/>
          </p:nvSpPr>
          <p:spPr>
            <a:xfrm>
              <a:off x="10109092" y="3159328"/>
              <a:ext cx="471308" cy="223952"/>
            </a:xfrm>
            <a:custGeom>
              <a:avLst/>
              <a:gdLst/>
              <a:ahLst/>
              <a:cxnLst/>
              <a:rect l="l" t="t" r="r" b="b"/>
              <a:pathLst>
                <a:path w="642812" h="305446" extrusionOk="0">
                  <a:moveTo>
                    <a:pt x="0" y="0"/>
                  </a:moveTo>
                  <a:lnTo>
                    <a:pt x="18054" y="10363"/>
                  </a:lnTo>
                  <a:cubicBezTo>
                    <a:pt x="209511" y="106092"/>
                    <a:pt x="422953" y="157848"/>
                    <a:pt x="642811" y="157848"/>
                  </a:cubicBezTo>
                  <a:lnTo>
                    <a:pt x="642812" y="157848"/>
                  </a:lnTo>
                  <a:lnTo>
                    <a:pt x="642812" y="305446"/>
                  </a:lnTo>
                  <a:lnTo>
                    <a:pt x="642810" y="305446"/>
                  </a:lnTo>
                  <a:cubicBezTo>
                    <a:pt x="477917" y="305446"/>
                    <a:pt x="316632" y="276333"/>
                    <a:pt x="165525" y="221391"/>
                  </a:cubicBezTo>
                  <a:lnTo>
                    <a:pt x="96150" y="191552"/>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380" name="Google Shape;380;p26"/>
          <p:cNvSpPr/>
          <p:nvPr/>
        </p:nvSpPr>
        <p:spPr>
          <a:xfrm flipH="1">
            <a:off x="8285233" y="2565606"/>
            <a:ext cx="583948" cy="771030"/>
          </a:xfrm>
          <a:custGeom>
            <a:avLst/>
            <a:gdLst/>
            <a:ahLst/>
            <a:cxnLst/>
            <a:rect l="l" t="t" r="r" b="b"/>
            <a:pathLst>
              <a:path w="1010056" h="1778426" extrusionOk="0">
                <a:moveTo>
                  <a:pt x="842061" y="0"/>
                </a:moveTo>
                <a:lnTo>
                  <a:pt x="866305" y="159939"/>
                </a:lnTo>
                <a:cubicBezTo>
                  <a:pt x="889816" y="294153"/>
                  <a:pt x="918581" y="421694"/>
                  <a:pt x="951979" y="541058"/>
                </a:cubicBezTo>
                <a:lnTo>
                  <a:pt x="1010056" y="711020"/>
                </a:lnTo>
                <a:lnTo>
                  <a:pt x="774232" y="802133"/>
                </a:lnTo>
                <a:cubicBezTo>
                  <a:pt x="606517" y="978185"/>
                  <a:pt x="50333" y="1888689"/>
                  <a:pt x="3766" y="1767333"/>
                </a:cubicBezTo>
                <a:cubicBezTo>
                  <a:pt x="-42801" y="1645977"/>
                  <a:pt x="355116" y="368555"/>
                  <a:pt x="494832" y="74000"/>
                </a:cubicBezTo>
                <a:lnTo>
                  <a:pt x="842061" y="0"/>
                </a:lnTo>
                <a:close/>
              </a:path>
            </a:pathLst>
          </a:custGeom>
          <a:solidFill>
            <a:srgbClr val="8B030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1" name="Google Shape;381;p26"/>
          <p:cNvSpPr/>
          <p:nvPr/>
        </p:nvSpPr>
        <p:spPr>
          <a:xfrm>
            <a:off x="6877683" y="2565607"/>
            <a:ext cx="583875" cy="771030"/>
          </a:xfrm>
          <a:custGeom>
            <a:avLst/>
            <a:gdLst/>
            <a:ahLst/>
            <a:cxnLst/>
            <a:rect l="l" t="t" r="r" b="b"/>
            <a:pathLst>
              <a:path w="1010056" h="1778426" extrusionOk="0">
                <a:moveTo>
                  <a:pt x="842061" y="0"/>
                </a:moveTo>
                <a:lnTo>
                  <a:pt x="866305" y="159939"/>
                </a:lnTo>
                <a:cubicBezTo>
                  <a:pt x="889816" y="294153"/>
                  <a:pt x="918581" y="421694"/>
                  <a:pt x="951979" y="541058"/>
                </a:cubicBezTo>
                <a:lnTo>
                  <a:pt x="1010056" y="711020"/>
                </a:lnTo>
                <a:lnTo>
                  <a:pt x="774232" y="802133"/>
                </a:lnTo>
                <a:cubicBezTo>
                  <a:pt x="606517" y="978185"/>
                  <a:pt x="50333" y="1888689"/>
                  <a:pt x="3766" y="1767333"/>
                </a:cubicBezTo>
                <a:cubicBezTo>
                  <a:pt x="-42801" y="1645977"/>
                  <a:pt x="355116" y="368555"/>
                  <a:pt x="494832" y="74000"/>
                </a:cubicBezTo>
                <a:lnTo>
                  <a:pt x="842061" y="0"/>
                </a:lnTo>
                <a:close/>
              </a:path>
            </a:pathLst>
          </a:custGeom>
          <a:solidFill>
            <a:srgbClr val="D033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82" name="Google Shape;382;p26"/>
          <p:cNvGrpSpPr/>
          <p:nvPr/>
        </p:nvGrpSpPr>
        <p:grpSpPr>
          <a:xfrm>
            <a:off x="7486189" y="1286374"/>
            <a:ext cx="773438" cy="495566"/>
            <a:chOff x="10089278" y="330206"/>
            <a:chExt cx="981007" cy="838083"/>
          </a:xfrm>
        </p:grpSpPr>
        <p:sp>
          <p:nvSpPr>
            <p:cNvPr id="383" name="Google Shape;383;p26"/>
            <p:cNvSpPr/>
            <p:nvPr/>
          </p:nvSpPr>
          <p:spPr>
            <a:xfrm>
              <a:off x="10580400" y="330244"/>
              <a:ext cx="489885" cy="838045"/>
            </a:xfrm>
            <a:custGeom>
              <a:avLst/>
              <a:gdLst/>
              <a:ahLst/>
              <a:cxnLst/>
              <a:rect l="l" t="t" r="r" b="b"/>
              <a:pathLst>
                <a:path w="668149" h="1142999" extrusionOk="0">
                  <a:moveTo>
                    <a:pt x="0" y="0"/>
                  </a:moveTo>
                  <a:cubicBezTo>
                    <a:pt x="91496" y="4233"/>
                    <a:pt x="323800" y="255364"/>
                    <a:pt x="533231" y="660330"/>
                  </a:cubicBezTo>
                  <a:lnTo>
                    <a:pt x="668149" y="957704"/>
                  </a:lnTo>
                  <a:lnTo>
                    <a:pt x="520294" y="1037957"/>
                  </a:lnTo>
                  <a:cubicBezTo>
                    <a:pt x="360377" y="1105596"/>
                    <a:pt x="184556" y="1142999"/>
                    <a:pt x="0" y="1142999"/>
                  </a:cubicBezTo>
                  <a:close/>
                </a:path>
              </a:pathLst>
            </a:custGeom>
            <a:solidFill>
              <a:srgbClr val="981B1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4" name="Google Shape;384;p26"/>
            <p:cNvSpPr/>
            <p:nvPr/>
          </p:nvSpPr>
          <p:spPr>
            <a:xfrm>
              <a:off x="10089278" y="330206"/>
              <a:ext cx="491122" cy="838083"/>
            </a:xfrm>
            <a:custGeom>
              <a:avLst/>
              <a:gdLst/>
              <a:ahLst/>
              <a:cxnLst/>
              <a:rect l="l" t="t" r="r" b="b"/>
              <a:pathLst>
                <a:path w="669836" h="1143051" extrusionOk="0">
                  <a:moveTo>
                    <a:pt x="669836" y="52"/>
                  </a:moveTo>
                  <a:lnTo>
                    <a:pt x="669836" y="1143051"/>
                  </a:lnTo>
                  <a:cubicBezTo>
                    <a:pt x="485280" y="1143051"/>
                    <a:pt x="309460" y="1105648"/>
                    <a:pt x="149542" y="1038009"/>
                  </a:cubicBezTo>
                  <a:lnTo>
                    <a:pt x="0" y="956840"/>
                  </a:lnTo>
                  <a:lnTo>
                    <a:pt x="136606" y="654032"/>
                  </a:lnTo>
                  <a:cubicBezTo>
                    <a:pt x="346036" y="246950"/>
                    <a:pt x="578340" y="-4181"/>
                    <a:pt x="669836" y="52"/>
                  </a:cubicBezTo>
                  <a:close/>
                </a:path>
              </a:pathLst>
            </a:custGeom>
            <a:solidFill>
              <a:srgbClr val="D033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385" name="Google Shape;385;p26"/>
          <p:cNvSpPr/>
          <p:nvPr/>
        </p:nvSpPr>
        <p:spPr>
          <a:xfrm>
            <a:off x="7336250" y="1698392"/>
            <a:ext cx="537145" cy="1326485"/>
          </a:xfrm>
          <a:custGeom>
            <a:avLst/>
            <a:gdLst/>
            <a:ahLst/>
            <a:cxnLst/>
            <a:rect l="l" t="t" r="r" b="b"/>
            <a:pathLst>
              <a:path w="929217" h="3059614" extrusionOk="0">
                <a:moveTo>
                  <a:pt x="259381" y="0"/>
                </a:moveTo>
                <a:lnTo>
                  <a:pt x="408923" y="81169"/>
                </a:lnTo>
                <a:cubicBezTo>
                  <a:pt x="568841" y="148808"/>
                  <a:pt x="744661" y="186211"/>
                  <a:pt x="929217" y="186211"/>
                </a:cubicBezTo>
                <a:lnTo>
                  <a:pt x="929217" y="3059614"/>
                </a:lnTo>
                <a:lnTo>
                  <a:pt x="929216" y="3059614"/>
                </a:lnTo>
                <a:cubicBezTo>
                  <a:pt x="709358" y="3059614"/>
                  <a:pt x="495916" y="3007858"/>
                  <a:pt x="304459" y="2912129"/>
                </a:cubicBezTo>
                <a:lnTo>
                  <a:pt x="284626" y="2900745"/>
                </a:lnTo>
                <a:lnTo>
                  <a:pt x="272162" y="2873391"/>
                </a:lnTo>
                <a:cubicBezTo>
                  <a:pt x="104007" y="2467368"/>
                  <a:pt x="0" y="1906451"/>
                  <a:pt x="0" y="1286879"/>
                </a:cubicBezTo>
                <a:cubicBezTo>
                  <a:pt x="0" y="822201"/>
                  <a:pt x="104938" y="389325"/>
                  <a:pt x="245761" y="30191"/>
                </a:cubicBezTo>
                <a:close/>
              </a:path>
            </a:pathLst>
          </a:custGeom>
          <a:solidFill>
            <a:srgbClr val="ECE8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6" name="Google Shape;386;p26"/>
          <p:cNvSpPr/>
          <p:nvPr/>
        </p:nvSpPr>
        <p:spPr>
          <a:xfrm>
            <a:off x="7873395" y="1698789"/>
            <a:ext cx="537145" cy="1326088"/>
          </a:xfrm>
          <a:custGeom>
            <a:avLst/>
            <a:gdLst/>
            <a:ahLst/>
            <a:cxnLst/>
            <a:rect l="l" t="t" r="r" b="b"/>
            <a:pathLst>
              <a:path w="929217" h="3058698" extrusionOk="0">
                <a:moveTo>
                  <a:pt x="668149" y="0"/>
                </a:moveTo>
                <a:lnTo>
                  <a:pt x="683457" y="33740"/>
                </a:lnTo>
                <a:cubicBezTo>
                  <a:pt x="824279" y="390790"/>
                  <a:pt x="929217" y="821285"/>
                  <a:pt x="929217" y="1285963"/>
                </a:cubicBezTo>
                <a:cubicBezTo>
                  <a:pt x="929217" y="1905535"/>
                  <a:pt x="825211" y="2466452"/>
                  <a:pt x="657056" y="2872475"/>
                </a:cubicBezTo>
                <a:lnTo>
                  <a:pt x="644592" y="2899827"/>
                </a:lnTo>
                <a:lnTo>
                  <a:pt x="624757" y="2911213"/>
                </a:lnTo>
                <a:cubicBezTo>
                  <a:pt x="481164" y="2983009"/>
                  <a:pt x="325204" y="3030072"/>
                  <a:pt x="163447" y="3049116"/>
                </a:cubicBezTo>
                <a:lnTo>
                  <a:pt x="0" y="3058698"/>
                </a:lnTo>
                <a:lnTo>
                  <a:pt x="0" y="185295"/>
                </a:lnTo>
                <a:cubicBezTo>
                  <a:pt x="184556" y="185295"/>
                  <a:pt x="360377" y="147892"/>
                  <a:pt x="520294" y="80253"/>
                </a:cubicBezTo>
                <a:close/>
              </a:path>
            </a:pathLst>
          </a:custGeom>
          <a:solidFill>
            <a:srgbClr val="B4A0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7" name="Google Shape;387;p26"/>
          <p:cNvSpPr/>
          <p:nvPr/>
        </p:nvSpPr>
        <p:spPr>
          <a:xfrm>
            <a:off x="7554443" y="3035087"/>
            <a:ext cx="317738" cy="625268"/>
          </a:xfrm>
          <a:custGeom>
            <a:avLst/>
            <a:gdLst/>
            <a:ahLst/>
            <a:cxnLst/>
            <a:rect l="l" t="t" r="r" b="b"/>
            <a:pathLst>
              <a:path w="549661" h="1442215" extrusionOk="0">
                <a:moveTo>
                  <a:pt x="0" y="0"/>
                </a:moveTo>
                <a:lnTo>
                  <a:pt x="5098" y="10156"/>
                </a:lnTo>
                <a:lnTo>
                  <a:pt x="74473" y="39995"/>
                </a:lnTo>
                <a:cubicBezTo>
                  <a:pt x="150027" y="67466"/>
                  <a:pt x="228125" y="88480"/>
                  <a:pt x="307946" y="102626"/>
                </a:cubicBezTo>
                <a:lnTo>
                  <a:pt x="549661" y="123866"/>
                </a:lnTo>
                <a:lnTo>
                  <a:pt x="549661" y="1442215"/>
                </a:lnTo>
                <a:lnTo>
                  <a:pt x="541575" y="1437671"/>
                </a:lnTo>
                <a:cubicBezTo>
                  <a:pt x="263378" y="1248586"/>
                  <a:pt x="51859" y="728780"/>
                  <a:pt x="3327" y="887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8" name="Google Shape;388;p26"/>
          <p:cNvSpPr/>
          <p:nvPr/>
        </p:nvSpPr>
        <p:spPr>
          <a:xfrm flipH="1">
            <a:off x="7872182" y="3035137"/>
            <a:ext cx="320131" cy="625216"/>
          </a:xfrm>
          <a:custGeom>
            <a:avLst/>
            <a:gdLst/>
            <a:ahLst/>
            <a:cxnLst/>
            <a:rect l="l" t="t" r="r" b="b"/>
            <a:pathLst>
              <a:path w="553800" h="1442098" extrusionOk="0">
                <a:moveTo>
                  <a:pt x="0" y="0"/>
                </a:moveTo>
                <a:lnTo>
                  <a:pt x="3347" y="88585"/>
                </a:lnTo>
                <a:cubicBezTo>
                  <a:pt x="52246" y="728663"/>
                  <a:pt x="265358" y="1248469"/>
                  <a:pt x="545653" y="1437554"/>
                </a:cubicBezTo>
                <a:lnTo>
                  <a:pt x="553800" y="1442098"/>
                </a:lnTo>
                <a:lnTo>
                  <a:pt x="553800" y="123749"/>
                </a:lnTo>
                <a:lnTo>
                  <a:pt x="551703" y="123933"/>
                </a:lnTo>
                <a:lnTo>
                  <a:pt x="551702" y="123933"/>
                </a:lnTo>
                <a:lnTo>
                  <a:pt x="551701" y="123933"/>
                </a:lnTo>
                <a:lnTo>
                  <a:pt x="388255" y="114351"/>
                </a:lnTo>
                <a:cubicBezTo>
                  <a:pt x="280417" y="101655"/>
                  <a:pt x="175155" y="76506"/>
                  <a:pt x="74417" y="39878"/>
                </a:cubicBezTo>
                <a:lnTo>
                  <a:pt x="5038" y="10037"/>
                </a:lnTo>
                <a:close/>
              </a:path>
            </a:pathLst>
          </a:custGeom>
          <a:solidFill>
            <a:srgbClr val="BF9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9" name="Google Shape;389;p26"/>
          <p:cNvSpPr/>
          <p:nvPr/>
        </p:nvSpPr>
        <p:spPr>
          <a:xfrm>
            <a:off x="7595915" y="3051916"/>
            <a:ext cx="276268" cy="387773"/>
          </a:xfrm>
          <a:custGeom>
            <a:avLst/>
            <a:gdLst/>
            <a:ahLst/>
            <a:cxnLst/>
            <a:rect l="l" t="t" r="r" b="b"/>
            <a:pathLst>
              <a:path w="477921" h="894419" extrusionOk="0">
                <a:moveTo>
                  <a:pt x="0" y="0"/>
                </a:moveTo>
                <a:lnTo>
                  <a:pt x="2732" y="1175"/>
                </a:lnTo>
                <a:cubicBezTo>
                  <a:pt x="78286" y="28646"/>
                  <a:pt x="156384" y="49660"/>
                  <a:pt x="236205" y="63806"/>
                </a:cubicBezTo>
                <a:lnTo>
                  <a:pt x="477921" y="85046"/>
                </a:lnTo>
                <a:lnTo>
                  <a:pt x="477921" y="894419"/>
                </a:lnTo>
                <a:lnTo>
                  <a:pt x="469835" y="889875"/>
                </a:lnTo>
                <a:cubicBezTo>
                  <a:pt x="271123" y="754815"/>
                  <a:pt x="106430" y="451019"/>
                  <a:pt x="10855" y="55182"/>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0" name="Google Shape;390;p26"/>
          <p:cNvSpPr/>
          <p:nvPr/>
        </p:nvSpPr>
        <p:spPr>
          <a:xfrm flipH="1">
            <a:off x="7872183" y="3052037"/>
            <a:ext cx="278319" cy="387652"/>
          </a:xfrm>
          <a:custGeom>
            <a:avLst/>
            <a:gdLst/>
            <a:ahLst/>
            <a:cxnLst/>
            <a:rect l="l" t="t" r="r" b="b"/>
            <a:pathLst>
              <a:path w="481469" h="894141" extrusionOk="0">
                <a:moveTo>
                  <a:pt x="0" y="0"/>
                </a:moveTo>
                <a:lnTo>
                  <a:pt x="10882" y="54904"/>
                </a:lnTo>
                <a:cubicBezTo>
                  <a:pt x="107178" y="450741"/>
                  <a:pt x="273112" y="754537"/>
                  <a:pt x="473322" y="889597"/>
                </a:cubicBezTo>
                <a:lnTo>
                  <a:pt x="481469" y="894141"/>
                </a:lnTo>
                <a:lnTo>
                  <a:pt x="481469" y="84768"/>
                </a:lnTo>
                <a:lnTo>
                  <a:pt x="479373" y="84952"/>
                </a:lnTo>
                <a:lnTo>
                  <a:pt x="479372" y="84952"/>
                </a:lnTo>
                <a:lnTo>
                  <a:pt x="479371" y="84952"/>
                </a:lnTo>
                <a:lnTo>
                  <a:pt x="315925" y="75370"/>
                </a:lnTo>
                <a:cubicBezTo>
                  <a:pt x="208087" y="62674"/>
                  <a:pt x="102825" y="37525"/>
                  <a:pt x="2087" y="897"/>
                </a:cubicBezTo>
                <a:close/>
              </a:path>
            </a:pathLst>
          </a:cu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91" name="Google Shape;391;p26"/>
          <p:cNvGrpSpPr/>
          <p:nvPr/>
        </p:nvGrpSpPr>
        <p:grpSpPr>
          <a:xfrm>
            <a:off x="7486335" y="1283557"/>
            <a:ext cx="773438" cy="495566"/>
            <a:chOff x="10089278" y="330206"/>
            <a:chExt cx="981007" cy="838083"/>
          </a:xfrm>
        </p:grpSpPr>
        <p:sp>
          <p:nvSpPr>
            <p:cNvPr id="392" name="Google Shape;392;p26"/>
            <p:cNvSpPr/>
            <p:nvPr/>
          </p:nvSpPr>
          <p:spPr>
            <a:xfrm>
              <a:off x="10580400" y="330244"/>
              <a:ext cx="489885" cy="838045"/>
            </a:xfrm>
            <a:custGeom>
              <a:avLst/>
              <a:gdLst/>
              <a:ahLst/>
              <a:cxnLst/>
              <a:rect l="l" t="t" r="r" b="b"/>
              <a:pathLst>
                <a:path w="668149" h="1142999" extrusionOk="0">
                  <a:moveTo>
                    <a:pt x="0" y="0"/>
                  </a:moveTo>
                  <a:cubicBezTo>
                    <a:pt x="91496" y="4233"/>
                    <a:pt x="323800" y="255364"/>
                    <a:pt x="533231" y="660330"/>
                  </a:cubicBezTo>
                  <a:lnTo>
                    <a:pt x="668149" y="957704"/>
                  </a:lnTo>
                  <a:lnTo>
                    <a:pt x="520294" y="1037957"/>
                  </a:lnTo>
                  <a:cubicBezTo>
                    <a:pt x="360377" y="1105596"/>
                    <a:pt x="184556" y="1142999"/>
                    <a:pt x="0" y="1142999"/>
                  </a:cubicBezTo>
                  <a:close/>
                </a:path>
              </a:pathLst>
            </a:custGeom>
            <a:solidFill>
              <a:srgbClr val="981B1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3" name="Google Shape;393;p26"/>
            <p:cNvSpPr/>
            <p:nvPr/>
          </p:nvSpPr>
          <p:spPr>
            <a:xfrm>
              <a:off x="10089278" y="330206"/>
              <a:ext cx="491122" cy="838083"/>
            </a:xfrm>
            <a:custGeom>
              <a:avLst/>
              <a:gdLst/>
              <a:ahLst/>
              <a:cxnLst/>
              <a:rect l="l" t="t" r="r" b="b"/>
              <a:pathLst>
                <a:path w="669836" h="1143051" extrusionOk="0">
                  <a:moveTo>
                    <a:pt x="669836" y="52"/>
                  </a:moveTo>
                  <a:lnTo>
                    <a:pt x="669836" y="1143051"/>
                  </a:lnTo>
                  <a:cubicBezTo>
                    <a:pt x="485280" y="1143051"/>
                    <a:pt x="309460" y="1105648"/>
                    <a:pt x="149542" y="1038009"/>
                  </a:cubicBezTo>
                  <a:lnTo>
                    <a:pt x="0" y="956840"/>
                  </a:lnTo>
                  <a:lnTo>
                    <a:pt x="136606" y="654032"/>
                  </a:lnTo>
                  <a:cubicBezTo>
                    <a:pt x="346036" y="246950"/>
                    <a:pt x="578340" y="-4181"/>
                    <a:pt x="669836" y="52"/>
                  </a:cubicBezTo>
                  <a:close/>
                </a:path>
              </a:pathLst>
            </a:custGeom>
            <a:solidFill>
              <a:srgbClr val="D033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94" name="Google Shape;394;p26"/>
          <p:cNvGrpSpPr/>
          <p:nvPr/>
        </p:nvGrpSpPr>
        <p:grpSpPr>
          <a:xfrm>
            <a:off x="7501810" y="2956442"/>
            <a:ext cx="743171" cy="132426"/>
            <a:chOff x="10109092" y="3159326"/>
            <a:chExt cx="942618" cy="223954"/>
          </a:xfrm>
        </p:grpSpPr>
        <p:sp>
          <p:nvSpPr>
            <p:cNvPr id="395" name="Google Shape;395;p26"/>
            <p:cNvSpPr/>
            <p:nvPr/>
          </p:nvSpPr>
          <p:spPr>
            <a:xfrm>
              <a:off x="10580400" y="3159326"/>
              <a:ext cx="471310" cy="223954"/>
            </a:xfrm>
            <a:custGeom>
              <a:avLst/>
              <a:gdLst/>
              <a:ahLst/>
              <a:cxnLst/>
              <a:rect l="l" t="t" r="r" b="b"/>
              <a:pathLst>
                <a:path w="642814" h="305448" extrusionOk="0">
                  <a:moveTo>
                    <a:pt x="642814" y="0"/>
                  </a:moveTo>
                  <a:lnTo>
                    <a:pt x="546664" y="191552"/>
                  </a:lnTo>
                  <a:lnTo>
                    <a:pt x="477285" y="221393"/>
                  </a:lnTo>
                  <a:cubicBezTo>
                    <a:pt x="376547" y="258021"/>
                    <a:pt x="271285" y="283170"/>
                    <a:pt x="163447" y="295866"/>
                  </a:cubicBezTo>
                  <a:lnTo>
                    <a:pt x="0" y="305448"/>
                  </a:lnTo>
                  <a:lnTo>
                    <a:pt x="0" y="157850"/>
                  </a:lnTo>
                  <a:lnTo>
                    <a:pt x="163447" y="148268"/>
                  </a:lnTo>
                  <a:cubicBezTo>
                    <a:pt x="325204" y="129224"/>
                    <a:pt x="481164" y="82161"/>
                    <a:pt x="624757" y="10365"/>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6" name="Google Shape;396;p26"/>
            <p:cNvSpPr/>
            <p:nvPr/>
          </p:nvSpPr>
          <p:spPr>
            <a:xfrm>
              <a:off x="10109092" y="3159328"/>
              <a:ext cx="471308" cy="223952"/>
            </a:xfrm>
            <a:custGeom>
              <a:avLst/>
              <a:gdLst/>
              <a:ahLst/>
              <a:cxnLst/>
              <a:rect l="l" t="t" r="r" b="b"/>
              <a:pathLst>
                <a:path w="642812" h="305446" extrusionOk="0">
                  <a:moveTo>
                    <a:pt x="0" y="0"/>
                  </a:moveTo>
                  <a:lnTo>
                    <a:pt x="18054" y="10363"/>
                  </a:lnTo>
                  <a:cubicBezTo>
                    <a:pt x="209511" y="106092"/>
                    <a:pt x="422953" y="157848"/>
                    <a:pt x="642811" y="157848"/>
                  </a:cubicBezTo>
                  <a:lnTo>
                    <a:pt x="642812" y="157848"/>
                  </a:lnTo>
                  <a:lnTo>
                    <a:pt x="642812" y="305446"/>
                  </a:lnTo>
                  <a:lnTo>
                    <a:pt x="642810" y="305446"/>
                  </a:lnTo>
                  <a:cubicBezTo>
                    <a:pt x="477917" y="305446"/>
                    <a:pt x="316632" y="276333"/>
                    <a:pt x="165525" y="221391"/>
                  </a:cubicBezTo>
                  <a:lnTo>
                    <a:pt x="96150" y="191552"/>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97" name="Google Shape;397;p26"/>
          <p:cNvGrpSpPr/>
          <p:nvPr/>
        </p:nvGrpSpPr>
        <p:grpSpPr>
          <a:xfrm>
            <a:off x="7575606" y="1928617"/>
            <a:ext cx="595578" cy="446683"/>
            <a:chOff x="7575606" y="2571489"/>
            <a:chExt cx="595578" cy="595578"/>
          </a:xfrm>
        </p:grpSpPr>
        <p:sp>
          <p:nvSpPr>
            <p:cNvPr id="398" name="Google Shape;398;p26"/>
            <p:cNvSpPr/>
            <p:nvPr/>
          </p:nvSpPr>
          <p:spPr>
            <a:xfrm>
              <a:off x="7575606" y="2571489"/>
              <a:ext cx="595578" cy="595578"/>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9" name="Google Shape;399;p26"/>
            <p:cNvSpPr/>
            <p:nvPr/>
          </p:nvSpPr>
          <p:spPr>
            <a:xfrm>
              <a:off x="7632563" y="2632123"/>
              <a:ext cx="240832" cy="474308"/>
            </a:xfrm>
            <a:custGeom>
              <a:avLst/>
              <a:gdLst/>
              <a:ahLst/>
              <a:cxnLst/>
              <a:rect l="l" t="t" r="r" b="b"/>
              <a:pathLst>
                <a:path w="464610" h="915030" extrusionOk="0">
                  <a:moveTo>
                    <a:pt x="457515" y="0"/>
                  </a:moveTo>
                  <a:lnTo>
                    <a:pt x="464610" y="715"/>
                  </a:lnTo>
                  <a:lnTo>
                    <a:pt x="464610" y="914315"/>
                  </a:lnTo>
                  <a:lnTo>
                    <a:pt x="457515" y="915030"/>
                  </a:lnTo>
                  <a:cubicBezTo>
                    <a:pt x="204836" y="915030"/>
                    <a:pt x="0" y="710194"/>
                    <a:pt x="0" y="457515"/>
                  </a:cubicBezTo>
                  <a:cubicBezTo>
                    <a:pt x="0" y="204836"/>
                    <a:pt x="204836" y="0"/>
                    <a:pt x="45751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0" name="Google Shape;400;p26"/>
            <p:cNvSpPr/>
            <p:nvPr/>
          </p:nvSpPr>
          <p:spPr>
            <a:xfrm>
              <a:off x="7873395" y="2632123"/>
              <a:ext cx="233477" cy="475408"/>
            </a:xfrm>
            <a:custGeom>
              <a:avLst/>
              <a:gdLst/>
              <a:ahLst/>
              <a:cxnLst/>
              <a:rect l="l" t="t" r="r" b="b"/>
              <a:pathLst>
                <a:path w="450421" h="913600" extrusionOk="0">
                  <a:moveTo>
                    <a:pt x="0" y="0"/>
                  </a:moveTo>
                  <a:lnTo>
                    <a:pt x="85112" y="8580"/>
                  </a:lnTo>
                  <a:cubicBezTo>
                    <a:pt x="293594" y="51242"/>
                    <a:pt x="450421" y="235706"/>
                    <a:pt x="450421" y="456800"/>
                  </a:cubicBezTo>
                  <a:cubicBezTo>
                    <a:pt x="450421" y="677894"/>
                    <a:pt x="293594" y="862358"/>
                    <a:pt x="85112" y="905020"/>
                  </a:cubicBezTo>
                  <a:lnTo>
                    <a:pt x="0" y="913600"/>
                  </a:lnTo>
                  <a:close/>
                </a:path>
              </a:pathLst>
            </a:custGeom>
            <a:solidFill>
              <a:srgbClr val="D0CE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1" name="Google Shape;401;p26"/>
            <p:cNvSpPr/>
            <p:nvPr/>
          </p:nvSpPr>
          <p:spPr>
            <a:xfrm>
              <a:off x="7855372" y="2585185"/>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2" name="Google Shape;402;p26"/>
            <p:cNvSpPr/>
            <p:nvPr/>
          </p:nvSpPr>
          <p:spPr>
            <a:xfrm>
              <a:off x="7855372" y="3119202"/>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3" name="Google Shape;403;p26"/>
            <p:cNvSpPr/>
            <p:nvPr/>
          </p:nvSpPr>
          <p:spPr>
            <a:xfrm>
              <a:off x="8123875" y="2851255"/>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4" name="Google Shape;404;p26"/>
            <p:cNvSpPr/>
            <p:nvPr/>
          </p:nvSpPr>
          <p:spPr>
            <a:xfrm>
              <a:off x="8044839" y="2661898"/>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5" name="Google Shape;405;p26"/>
            <p:cNvSpPr/>
            <p:nvPr/>
          </p:nvSpPr>
          <p:spPr>
            <a:xfrm>
              <a:off x="8043341" y="3038248"/>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6" name="Google Shape;406;p26"/>
            <p:cNvSpPr/>
            <p:nvPr/>
          </p:nvSpPr>
          <p:spPr>
            <a:xfrm>
              <a:off x="7667135" y="3041854"/>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7" name="Google Shape;407;p26"/>
            <p:cNvSpPr/>
            <p:nvPr/>
          </p:nvSpPr>
          <p:spPr>
            <a:xfrm>
              <a:off x="7586869" y="2852997"/>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8" name="Google Shape;408;p26"/>
            <p:cNvSpPr/>
            <p:nvPr/>
          </p:nvSpPr>
          <p:spPr>
            <a:xfrm>
              <a:off x="7665224" y="2662163"/>
              <a:ext cx="36045" cy="36045"/>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409" name="Google Shape;409;p2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Calibri"/>
              <a:buNone/>
              <a:defRPr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0" name="Google Shape;410;p26"/>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42900" algn="l">
              <a:lnSpc>
                <a:spcPct val="90000"/>
              </a:lnSpc>
              <a:spcBef>
                <a:spcPts val="500"/>
              </a:spcBef>
              <a:spcAft>
                <a:spcPts val="0"/>
              </a:spcAft>
              <a:buClr>
                <a:schemeClr val="dk1"/>
              </a:buClr>
              <a:buSzPts val="18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102870"/>
            <a:ext cx="8229600" cy="530915"/>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Clr>
                <a:srgbClr val="2F3A46"/>
              </a:buClr>
              <a:buSzPts val="3000"/>
              <a:buFont typeface="Open Sans"/>
              <a:buNone/>
              <a:defRPr sz="3000" b="1" i="0" u="none" strike="noStrike" cap="none">
                <a:solidFill>
                  <a:srgbClr val="2F3A46"/>
                </a:solidFill>
                <a:latin typeface="Open Sans"/>
                <a:ea typeface="Open Sans"/>
                <a:cs typeface="Open Sans"/>
                <a:sym typeface="Open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457200" y="1200151"/>
            <a:ext cx="8229600" cy="3394472"/>
          </a:xfrm>
          <a:prstGeom prst="rect">
            <a:avLst/>
          </a:prstGeom>
          <a:noFill/>
          <a:ln>
            <a:noFill/>
          </a:ln>
        </p:spPr>
        <p:txBody>
          <a:bodyPr spcFirstLastPara="1" wrap="square" lIns="68575" tIns="34275" rIns="68575" bIns="34275" anchor="t" anchorCtr="0">
            <a:noAutofit/>
          </a:bodyPr>
          <a:lstStyle>
            <a:lvl1pPr marL="457200" marR="0" lvl="0" indent="-381000" algn="l" rtl="0">
              <a:spcBef>
                <a:spcPts val="500"/>
              </a:spcBef>
              <a:spcAft>
                <a:spcPts val="0"/>
              </a:spcAft>
              <a:buClr>
                <a:srgbClr val="6B7F80"/>
              </a:buClr>
              <a:buSzPts val="2400"/>
              <a:buFont typeface="Arial"/>
              <a:buChar char="•"/>
              <a:defRPr sz="2400" b="0" i="0" u="none" strike="noStrike" cap="none">
                <a:solidFill>
                  <a:srgbClr val="6B7F80"/>
                </a:solidFill>
                <a:latin typeface="Open Sans"/>
                <a:ea typeface="Open Sans"/>
                <a:cs typeface="Open Sans"/>
                <a:sym typeface="Open Sans"/>
              </a:defRPr>
            </a:lvl1pPr>
            <a:lvl2pPr marL="914400" marR="0" lvl="1" indent="-361950" algn="l" rtl="0">
              <a:spcBef>
                <a:spcPts val="400"/>
              </a:spcBef>
              <a:spcAft>
                <a:spcPts val="0"/>
              </a:spcAft>
              <a:buClr>
                <a:srgbClr val="6B7F80"/>
              </a:buClr>
              <a:buSzPts val="2100"/>
              <a:buFont typeface="Arial"/>
              <a:buChar char="–"/>
              <a:defRPr sz="2100" b="0" i="0" u="none" strike="noStrike" cap="none">
                <a:solidFill>
                  <a:srgbClr val="6B7F80"/>
                </a:solidFill>
                <a:latin typeface="Open Sans"/>
                <a:ea typeface="Open Sans"/>
                <a:cs typeface="Open Sans"/>
                <a:sym typeface="Open Sans"/>
              </a:defRPr>
            </a:lvl2pPr>
            <a:lvl3pPr marL="1371600" marR="0" lvl="2" indent="-342900" algn="l" rtl="0">
              <a:spcBef>
                <a:spcPts val="400"/>
              </a:spcBef>
              <a:spcAft>
                <a:spcPts val="0"/>
              </a:spcAft>
              <a:buClr>
                <a:srgbClr val="6B7F80"/>
              </a:buClr>
              <a:buSzPts val="1800"/>
              <a:buFont typeface="Arial"/>
              <a:buChar char="•"/>
              <a:defRPr sz="1800" b="0" i="0" u="none" strike="noStrike" cap="none">
                <a:solidFill>
                  <a:srgbClr val="6B7F80"/>
                </a:solidFill>
                <a:latin typeface="Open Sans"/>
                <a:ea typeface="Open Sans"/>
                <a:cs typeface="Open Sans"/>
                <a:sym typeface="Open Sans"/>
              </a:defRPr>
            </a:lvl3pPr>
            <a:lvl4pPr marL="1828800" marR="0" lvl="3" indent="-323850" algn="l" rtl="0">
              <a:spcBef>
                <a:spcPts val="300"/>
              </a:spcBef>
              <a:spcAft>
                <a:spcPts val="0"/>
              </a:spcAft>
              <a:buClr>
                <a:srgbClr val="6B7F80"/>
              </a:buClr>
              <a:buSzPts val="1500"/>
              <a:buFont typeface="Arial"/>
              <a:buChar char="–"/>
              <a:defRPr sz="1500" b="0" i="0" u="none" strike="noStrike" cap="none">
                <a:solidFill>
                  <a:srgbClr val="6B7F80"/>
                </a:solidFill>
                <a:latin typeface="Open Sans"/>
                <a:ea typeface="Open Sans"/>
                <a:cs typeface="Open Sans"/>
                <a:sym typeface="Open Sans"/>
              </a:defRPr>
            </a:lvl4pPr>
            <a:lvl5pPr marL="2286000" marR="0" lvl="4" indent="-323850" algn="l" rtl="0">
              <a:spcBef>
                <a:spcPts val="300"/>
              </a:spcBef>
              <a:spcAft>
                <a:spcPts val="0"/>
              </a:spcAft>
              <a:buClr>
                <a:srgbClr val="6B7F80"/>
              </a:buClr>
              <a:buSzPts val="1500"/>
              <a:buFont typeface="Arial"/>
              <a:buChar char="»"/>
              <a:defRPr sz="1500" b="0" i="0" u="none" strike="noStrike" cap="none">
                <a:solidFill>
                  <a:srgbClr val="6B7F80"/>
                </a:solidFill>
                <a:latin typeface="Open Sans"/>
                <a:ea typeface="Open Sans"/>
                <a:cs typeface="Open Sans"/>
                <a:sym typeface="Open Sans"/>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53" name="Google Shape;53;p13"/>
          <p:cNvSpPr/>
          <p:nvPr/>
        </p:nvSpPr>
        <p:spPr>
          <a:xfrm rot="5400000">
            <a:off x="8703515" y="4349943"/>
            <a:ext cx="1379368" cy="2077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900" b="0" i="0" u="none" strike="noStrike" cap="none">
                <a:solidFill>
                  <a:srgbClr val="000000"/>
                </a:solidFill>
                <a:latin typeface="Calibri"/>
                <a:ea typeface="Calibri"/>
                <a:cs typeface="Calibri"/>
                <a:sym typeface="Calibri"/>
              </a:rPr>
              <a:t>© Copyright Showeet.com</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2" name="Google Shape;112;p20"/>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p2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2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2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116" name="Google Shape;116;p20"/>
          <p:cNvSpPr/>
          <p:nvPr/>
        </p:nvSpPr>
        <p:spPr>
          <a:xfrm rot="5400000">
            <a:off x="8703515" y="4315317"/>
            <a:ext cx="1379368"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b="0" i="0" u="none" strike="noStrike" cap="none">
                <a:solidFill>
                  <a:srgbClr val="000000"/>
                </a:solidFill>
                <a:latin typeface="Calibri"/>
                <a:ea typeface="Calibri"/>
                <a:cs typeface="Calibri"/>
                <a:sym typeface="Calibri"/>
              </a:rPr>
              <a:t>© Copyright Showeet.com</a:t>
            </a:r>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hyperlink" Target="https://en.wikipedia.org/wiki/Composite_pattern" TargetMode="External"/><Relationship Id="rId3" Type="http://schemas.openxmlformats.org/officeDocument/2006/relationships/image" Target="../media/image7.png"/><Relationship Id="rId7" Type="http://schemas.openxmlformats.org/officeDocument/2006/relationships/hyperlink" Target="https://en.wikipedia.org/wiki/Adapter_pattern" TargetMode="External"/><Relationship Id="rId12" Type="http://schemas.openxmlformats.org/officeDocument/2006/relationships/hyperlink" Target="https://en.wikipedia.org/wiki/Template_method_pattern"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hyperlink" Target="https://en.wikipedia.org/wiki/Lazy_initialization" TargetMode="External"/><Relationship Id="rId11" Type="http://schemas.openxmlformats.org/officeDocument/2006/relationships/hyperlink" Target="https://en.wikipedia.org/wiki/Servant_(design_pattern)" TargetMode="External"/><Relationship Id="rId5" Type="http://schemas.openxmlformats.org/officeDocument/2006/relationships/hyperlink" Target="https://en.wikipedia.org/wiki/Strategy_pattern" TargetMode="External"/><Relationship Id="rId10" Type="http://schemas.openxmlformats.org/officeDocument/2006/relationships/hyperlink" Target="https://en.wikipedia.org/wiki/Iterator_pattern" TargetMode="External"/><Relationship Id="rId4" Type="http://schemas.openxmlformats.org/officeDocument/2006/relationships/hyperlink" Target="https://en.wikipedia.org/wiki/Builder_pattern" TargetMode="External"/><Relationship Id="rId9" Type="http://schemas.openxmlformats.org/officeDocument/2006/relationships/hyperlink" Target="https://en.wikipedia.org/wiki/Decorator_patter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1E29"/>
        </a:solidFill>
        <a:effectLst/>
      </p:bgPr>
    </p:bg>
    <p:spTree>
      <p:nvGrpSpPr>
        <p:cNvPr id="1" name="Shape 415"/>
        <p:cNvGrpSpPr/>
        <p:nvPr/>
      </p:nvGrpSpPr>
      <p:grpSpPr>
        <a:xfrm>
          <a:off x="0" y="0"/>
          <a:ext cx="0" cy="0"/>
          <a:chOff x="0" y="0"/>
          <a:chExt cx="0" cy="0"/>
        </a:xfrm>
      </p:grpSpPr>
      <p:sp>
        <p:nvSpPr>
          <p:cNvPr id="416" name="Google Shape;416;p27"/>
          <p:cNvSpPr txBox="1">
            <a:spLocks noGrp="1"/>
          </p:cNvSpPr>
          <p:nvPr>
            <p:ph type="ctrTitle"/>
          </p:nvPr>
        </p:nvSpPr>
        <p:spPr>
          <a:xfrm>
            <a:off x="447990" y="841772"/>
            <a:ext cx="6858000" cy="1790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6000"/>
              <a:buFont typeface="Calibri"/>
              <a:buNone/>
            </a:pPr>
            <a:r>
              <a:rPr lang="en-GB" dirty="0"/>
              <a:t>Design Patterns and Principles</a:t>
            </a:r>
            <a:endParaRPr dirty="0"/>
          </a:p>
        </p:txBody>
      </p:sp>
      <p:sp>
        <p:nvSpPr>
          <p:cNvPr id="417" name="Google Shape;417;p27"/>
          <p:cNvSpPr txBox="1">
            <a:spLocks noGrp="1"/>
          </p:cNvSpPr>
          <p:nvPr>
            <p:ph type="subTitle" idx="1"/>
          </p:nvPr>
        </p:nvSpPr>
        <p:spPr>
          <a:xfrm>
            <a:off x="447990" y="2701528"/>
            <a:ext cx="6858000" cy="124182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DADCD"/>
              </a:buClr>
              <a:buSzPts val="2400"/>
              <a:buNone/>
            </a:pPr>
            <a:r>
              <a:rPr lang="en-GB"/>
              <a:t>Lecture 03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6"/>
          <p:cNvSpPr txBox="1">
            <a:spLocks noGrp="1"/>
          </p:cNvSpPr>
          <p:nvPr>
            <p:ph type="title"/>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LSP – Liskov Substitution Principle - Example</a:t>
            </a:r>
            <a:endParaRPr sz="3500">
              <a:latin typeface="Amatic SC"/>
              <a:ea typeface="Amatic SC"/>
              <a:cs typeface="Amatic SC"/>
              <a:sym typeface="Amatic SC"/>
            </a:endParaRPr>
          </a:p>
        </p:txBody>
      </p:sp>
      <p:sp>
        <p:nvSpPr>
          <p:cNvPr id="627" name="Google Shape;627;p36"/>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sz="1100"/>
              <a:t>10</a:t>
            </a:fld>
            <a:endParaRPr sz="1100"/>
          </a:p>
        </p:txBody>
      </p:sp>
      <p:sp>
        <p:nvSpPr>
          <p:cNvPr id="628" name="Google Shape;628;p36"/>
          <p:cNvSpPr/>
          <p:nvPr/>
        </p:nvSpPr>
        <p:spPr>
          <a:xfrm>
            <a:off x="1179731" y="1430621"/>
            <a:ext cx="69660" cy="69660"/>
          </a:xfrm>
          <a:custGeom>
            <a:avLst/>
            <a:gdLst/>
            <a:ahLst/>
            <a:cxnLst/>
            <a:rect l="l" t="t" r="r" b="b"/>
            <a:pathLst>
              <a:path w="21600" h="21600" extrusionOk="0">
                <a:moveTo>
                  <a:pt x="10693" y="0"/>
                </a:moveTo>
                <a:lnTo>
                  <a:pt x="13259" y="8127"/>
                </a:lnTo>
                <a:lnTo>
                  <a:pt x="21600" y="10693"/>
                </a:lnTo>
                <a:lnTo>
                  <a:pt x="13259" y="13259"/>
                </a:lnTo>
                <a:lnTo>
                  <a:pt x="10693" y="21600"/>
                </a:lnTo>
                <a:lnTo>
                  <a:pt x="8127" y="13259"/>
                </a:lnTo>
                <a:lnTo>
                  <a:pt x="0" y="10693"/>
                </a:lnTo>
                <a:lnTo>
                  <a:pt x="8127" y="8127"/>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9" name="Google Shape;629;p36"/>
          <p:cNvSpPr/>
          <p:nvPr/>
        </p:nvSpPr>
        <p:spPr>
          <a:xfrm>
            <a:off x="5119062" y="1313338"/>
            <a:ext cx="153144" cy="152442"/>
          </a:xfrm>
          <a:custGeom>
            <a:avLst/>
            <a:gdLst/>
            <a:ahLst/>
            <a:cxnLst/>
            <a:rect l="l" t="t"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0" name="Google Shape;630;p36"/>
          <p:cNvSpPr/>
          <p:nvPr/>
        </p:nvSpPr>
        <p:spPr>
          <a:xfrm>
            <a:off x="4015222" y="4597264"/>
            <a:ext cx="125550" cy="125550"/>
          </a:xfrm>
          <a:custGeom>
            <a:avLst/>
            <a:gdLst/>
            <a:ahLst/>
            <a:cxnLst/>
            <a:rect l="l" t="t" r="r" b="b"/>
            <a:pathLst>
              <a:path w="21600" h="21600" extrusionOk="0">
                <a:moveTo>
                  <a:pt x="10800" y="0"/>
                </a:moveTo>
                <a:lnTo>
                  <a:pt x="13292" y="8308"/>
                </a:lnTo>
                <a:lnTo>
                  <a:pt x="21600" y="10800"/>
                </a:lnTo>
                <a:lnTo>
                  <a:pt x="13292" y="13292"/>
                </a:lnTo>
                <a:lnTo>
                  <a:pt x="10800" y="21600"/>
                </a:lnTo>
                <a:lnTo>
                  <a:pt x="8308" y="13292"/>
                </a:lnTo>
                <a:lnTo>
                  <a:pt x="0" y="10800"/>
                </a:lnTo>
                <a:lnTo>
                  <a:pt x="8308"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1" name="Google Shape;631;p36"/>
          <p:cNvSpPr/>
          <p:nvPr/>
        </p:nvSpPr>
        <p:spPr>
          <a:xfrm>
            <a:off x="6388478" y="926994"/>
            <a:ext cx="83484" cy="83484"/>
          </a:xfrm>
          <a:custGeom>
            <a:avLst/>
            <a:gdLst/>
            <a:ahLst/>
            <a:cxnLst/>
            <a:rect l="l" t="t"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2" name="Google Shape;632;p36"/>
          <p:cNvSpPr/>
          <p:nvPr/>
        </p:nvSpPr>
        <p:spPr>
          <a:xfrm>
            <a:off x="642247" y="1253039"/>
            <a:ext cx="146286" cy="145584"/>
          </a:xfrm>
          <a:custGeom>
            <a:avLst/>
            <a:gdLst/>
            <a:ahLst/>
            <a:cxnLst/>
            <a:rect l="l" t="t" r="r" b="b"/>
            <a:pathLst>
              <a:path w="21600" h="21600" extrusionOk="0">
                <a:moveTo>
                  <a:pt x="10800" y="0"/>
                </a:moveTo>
                <a:lnTo>
                  <a:pt x="13347" y="8292"/>
                </a:lnTo>
                <a:lnTo>
                  <a:pt x="21600" y="10749"/>
                </a:lnTo>
                <a:lnTo>
                  <a:pt x="13347" y="13308"/>
                </a:lnTo>
                <a:lnTo>
                  <a:pt x="10800" y="21600"/>
                </a:lnTo>
                <a:lnTo>
                  <a:pt x="8253" y="13308"/>
                </a:lnTo>
                <a:lnTo>
                  <a:pt x="0" y="10749"/>
                </a:lnTo>
                <a:lnTo>
                  <a:pt x="8253" y="829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3" name="Google Shape;633;p36"/>
          <p:cNvSpPr/>
          <p:nvPr/>
        </p:nvSpPr>
        <p:spPr>
          <a:xfrm>
            <a:off x="7230157" y="1430621"/>
            <a:ext cx="139374" cy="138672"/>
          </a:xfrm>
          <a:custGeom>
            <a:avLst/>
            <a:gdLst/>
            <a:ahLst/>
            <a:cxnLst/>
            <a:rect l="l" t="t" r="r" b="b"/>
            <a:pathLst>
              <a:path w="21600" h="21600" extrusionOk="0">
                <a:moveTo>
                  <a:pt x="10800" y="0"/>
                </a:moveTo>
                <a:lnTo>
                  <a:pt x="13366" y="8275"/>
                </a:lnTo>
                <a:lnTo>
                  <a:pt x="21600" y="10854"/>
                </a:lnTo>
                <a:lnTo>
                  <a:pt x="13366" y="13325"/>
                </a:lnTo>
                <a:lnTo>
                  <a:pt x="10800" y="21600"/>
                </a:lnTo>
                <a:lnTo>
                  <a:pt x="8234" y="13325"/>
                </a:lnTo>
                <a:lnTo>
                  <a:pt x="0" y="10854"/>
                </a:lnTo>
                <a:lnTo>
                  <a:pt x="8234" y="827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4" name="Google Shape;634;p36"/>
          <p:cNvSpPr/>
          <p:nvPr/>
        </p:nvSpPr>
        <p:spPr>
          <a:xfrm>
            <a:off x="3732362" y="588943"/>
            <a:ext cx="65556" cy="66258"/>
          </a:xfrm>
          <a:custGeom>
            <a:avLst/>
            <a:gdLst/>
            <a:ahLst/>
            <a:cxnLst/>
            <a:rect l="l" t="t" r="r" b="b"/>
            <a:pathLst>
              <a:path w="21600" h="21600" extrusionOk="0">
                <a:moveTo>
                  <a:pt x="10914" y="0"/>
                </a:moveTo>
                <a:lnTo>
                  <a:pt x="13415" y="8325"/>
                </a:lnTo>
                <a:lnTo>
                  <a:pt x="21600" y="10800"/>
                </a:lnTo>
                <a:lnTo>
                  <a:pt x="13415" y="13275"/>
                </a:lnTo>
                <a:lnTo>
                  <a:pt x="10914" y="21600"/>
                </a:lnTo>
                <a:lnTo>
                  <a:pt x="8185" y="13275"/>
                </a:lnTo>
                <a:lnTo>
                  <a:pt x="0" y="10800"/>
                </a:lnTo>
                <a:lnTo>
                  <a:pt x="8185" y="832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5" name="Google Shape;635;p36"/>
          <p:cNvSpPr/>
          <p:nvPr/>
        </p:nvSpPr>
        <p:spPr>
          <a:xfrm>
            <a:off x="2338763" y="1113267"/>
            <a:ext cx="27594" cy="27594"/>
          </a:xfrm>
          <a:custGeom>
            <a:avLst/>
            <a:gdLst/>
            <a:ahLst/>
            <a:cxnLst/>
            <a:rect l="l" t="t" r="r" b="b"/>
            <a:pathLst>
              <a:path w="21600" h="21600" extrusionOk="0">
                <a:moveTo>
                  <a:pt x="10800" y="0"/>
                </a:moveTo>
                <a:lnTo>
                  <a:pt x="13500" y="8640"/>
                </a:lnTo>
                <a:lnTo>
                  <a:pt x="21600" y="10800"/>
                </a:lnTo>
                <a:lnTo>
                  <a:pt x="13500" y="13500"/>
                </a:lnTo>
                <a:lnTo>
                  <a:pt x="10800" y="21600"/>
                </a:lnTo>
                <a:lnTo>
                  <a:pt x="8100" y="13500"/>
                </a:lnTo>
                <a:lnTo>
                  <a:pt x="0" y="10800"/>
                </a:lnTo>
                <a:lnTo>
                  <a:pt x="8100" y="864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636" name="Google Shape;636;p36"/>
          <p:cNvPicPr preferRelativeResize="0"/>
          <p:nvPr/>
        </p:nvPicPr>
        <p:blipFill>
          <a:blip r:embed="rId3">
            <a:alphaModFix/>
          </a:blip>
          <a:stretch>
            <a:fillRect/>
          </a:stretch>
        </p:blipFill>
        <p:spPr>
          <a:xfrm>
            <a:off x="7665500" y="53525"/>
            <a:ext cx="1447800" cy="762000"/>
          </a:xfrm>
          <a:prstGeom prst="rect">
            <a:avLst/>
          </a:prstGeom>
          <a:noFill/>
          <a:ln>
            <a:noFill/>
          </a:ln>
        </p:spPr>
      </p:pic>
      <p:pic>
        <p:nvPicPr>
          <p:cNvPr id="637" name="Google Shape;637;p36"/>
          <p:cNvPicPr preferRelativeResize="0"/>
          <p:nvPr/>
        </p:nvPicPr>
        <p:blipFill>
          <a:blip r:embed="rId4">
            <a:alphaModFix/>
          </a:blip>
          <a:stretch>
            <a:fillRect/>
          </a:stretch>
        </p:blipFill>
        <p:spPr>
          <a:xfrm>
            <a:off x="177075" y="927001"/>
            <a:ext cx="3312488" cy="3775425"/>
          </a:xfrm>
          <a:prstGeom prst="rect">
            <a:avLst/>
          </a:prstGeom>
          <a:noFill/>
          <a:ln>
            <a:noFill/>
          </a:ln>
        </p:spPr>
      </p:pic>
      <p:pic>
        <p:nvPicPr>
          <p:cNvPr id="638" name="Google Shape;638;p36"/>
          <p:cNvPicPr preferRelativeResize="0"/>
          <p:nvPr/>
        </p:nvPicPr>
        <p:blipFill>
          <a:blip r:embed="rId5">
            <a:alphaModFix/>
          </a:blip>
          <a:stretch>
            <a:fillRect/>
          </a:stretch>
        </p:blipFill>
        <p:spPr>
          <a:xfrm>
            <a:off x="5373372" y="926993"/>
            <a:ext cx="3648075" cy="1247775"/>
          </a:xfrm>
          <a:prstGeom prst="rect">
            <a:avLst/>
          </a:prstGeom>
          <a:noFill/>
          <a:ln>
            <a:noFill/>
          </a:ln>
        </p:spPr>
      </p:pic>
      <p:pic>
        <p:nvPicPr>
          <p:cNvPr id="639" name="Google Shape;639;p36"/>
          <p:cNvPicPr preferRelativeResize="0"/>
          <p:nvPr/>
        </p:nvPicPr>
        <p:blipFill>
          <a:blip r:embed="rId6">
            <a:alphaModFix/>
          </a:blip>
          <a:stretch>
            <a:fillRect/>
          </a:stretch>
        </p:blipFill>
        <p:spPr>
          <a:xfrm>
            <a:off x="4140774" y="2419001"/>
            <a:ext cx="4924078" cy="2364425"/>
          </a:xfrm>
          <a:prstGeom prst="rect">
            <a:avLst/>
          </a:prstGeom>
          <a:noFill/>
          <a:ln>
            <a:noFill/>
          </a:ln>
        </p:spPr>
      </p:pic>
      <p:sp>
        <p:nvSpPr>
          <p:cNvPr id="640" name="Google Shape;640;p36"/>
          <p:cNvSpPr/>
          <p:nvPr/>
        </p:nvSpPr>
        <p:spPr>
          <a:xfrm>
            <a:off x="1380000" y="4783425"/>
            <a:ext cx="385800" cy="2928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FF0000"/>
                </a:solidFill>
              </a:rPr>
              <a:t>1</a:t>
            </a:r>
            <a:endParaRPr b="1">
              <a:solidFill>
                <a:srgbClr val="FF0000"/>
              </a:solidFill>
            </a:endParaRPr>
          </a:p>
        </p:txBody>
      </p:sp>
      <p:sp>
        <p:nvSpPr>
          <p:cNvPr id="641" name="Google Shape;641;p36"/>
          <p:cNvSpPr/>
          <p:nvPr/>
        </p:nvSpPr>
        <p:spPr>
          <a:xfrm>
            <a:off x="4733250" y="1380038"/>
            <a:ext cx="385800" cy="2928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FF0000"/>
                </a:solidFill>
              </a:rPr>
              <a:t>2</a:t>
            </a:r>
            <a:endParaRPr b="1">
              <a:solidFill>
                <a:srgbClr val="FF0000"/>
              </a:solidFill>
            </a:endParaRPr>
          </a:p>
        </p:txBody>
      </p:sp>
      <p:sp>
        <p:nvSpPr>
          <p:cNvPr id="642" name="Google Shape;642;p36"/>
          <p:cNvSpPr/>
          <p:nvPr/>
        </p:nvSpPr>
        <p:spPr>
          <a:xfrm>
            <a:off x="3732350" y="3535463"/>
            <a:ext cx="385800" cy="2928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FF0000"/>
                </a:solidFill>
              </a:rPr>
              <a:t>3</a:t>
            </a:r>
            <a:endParaRPr b="1">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37"/>
          <p:cNvSpPr txBox="1">
            <a:spLocks noGrp="1"/>
          </p:cNvSpPr>
          <p:nvPr>
            <p:ph type="title"/>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LSP – Liskov Substitution Principle - Example</a:t>
            </a:r>
            <a:endParaRPr sz="3500">
              <a:latin typeface="Amatic SC"/>
              <a:ea typeface="Amatic SC"/>
              <a:cs typeface="Amatic SC"/>
              <a:sym typeface="Amatic SC"/>
            </a:endParaRPr>
          </a:p>
        </p:txBody>
      </p:sp>
      <p:sp>
        <p:nvSpPr>
          <p:cNvPr id="649" name="Google Shape;649;p37"/>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sz="1100"/>
              <a:t>11</a:t>
            </a:fld>
            <a:endParaRPr sz="1100"/>
          </a:p>
        </p:txBody>
      </p:sp>
      <p:sp>
        <p:nvSpPr>
          <p:cNvPr id="650" name="Google Shape;650;p37"/>
          <p:cNvSpPr/>
          <p:nvPr/>
        </p:nvSpPr>
        <p:spPr>
          <a:xfrm>
            <a:off x="1179731" y="1430621"/>
            <a:ext cx="69660" cy="69660"/>
          </a:xfrm>
          <a:custGeom>
            <a:avLst/>
            <a:gdLst/>
            <a:ahLst/>
            <a:cxnLst/>
            <a:rect l="l" t="t" r="r" b="b"/>
            <a:pathLst>
              <a:path w="21600" h="21600" extrusionOk="0">
                <a:moveTo>
                  <a:pt x="10693" y="0"/>
                </a:moveTo>
                <a:lnTo>
                  <a:pt x="13259" y="8127"/>
                </a:lnTo>
                <a:lnTo>
                  <a:pt x="21600" y="10693"/>
                </a:lnTo>
                <a:lnTo>
                  <a:pt x="13259" y="13259"/>
                </a:lnTo>
                <a:lnTo>
                  <a:pt x="10693" y="21600"/>
                </a:lnTo>
                <a:lnTo>
                  <a:pt x="8127" y="13259"/>
                </a:lnTo>
                <a:lnTo>
                  <a:pt x="0" y="10693"/>
                </a:lnTo>
                <a:lnTo>
                  <a:pt x="8127" y="8127"/>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1" name="Google Shape;651;p37"/>
          <p:cNvSpPr/>
          <p:nvPr/>
        </p:nvSpPr>
        <p:spPr>
          <a:xfrm>
            <a:off x="5119062" y="1313338"/>
            <a:ext cx="153144" cy="152442"/>
          </a:xfrm>
          <a:custGeom>
            <a:avLst/>
            <a:gdLst/>
            <a:ahLst/>
            <a:cxnLst/>
            <a:rect l="l" t="t"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2" name="Google Shape;652;p37"/>
          <p:cNvSpPr/>
          <p:nvPr/>
        </p:nvSpPr>
        <p:spPr>
          <a:xfrm>
            <a:off x="4015222" y="4597264"/>
            <a:ext cx="125550" cy="125550"/>
          </a:xfrm>
          <a:custGeom>
            <a:avLst/>
            <a:gdLst/>
            <a:ahLst/>
            <a:cxnLst/>
            <a:rect l="l" t="t" r="r" b="b"/>
            <a:pathLst>
              <a:path w="21600" h="21600" extrusionOk="0">
                <a:moveTo>
                  <a:pt x="10800" y="0"/>
                </a:moveTo>
                <a:lnTo>
                  <a:pt x="13292" y="8308"/>
                </a:lnTo>
                <a:lnTo>
                  <a:pt x="21600" y="10800"/>
                </a:lnTo>
                <a:lnTo>
                  <a:pt x="13292" y="13292"/>
                </a:lnTo>
                <a:lnTo>
                  <a:pt x="10800" y="21600"/>
                </a:lnTo>
                <a:lnTo>
                  <a:pt x="8308" y="13292"/>
                </a:lnTo>
                <a:lnTo>
                  <a:pt x="0" y="10800"/>
                </a:lnTo>
                <a:lnTo>
                  <a:pt x="8308"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3" name="Google Shape;653;p37"/>
          <p:cNvSpPr/>
          <p:nvPr/>
        </p:nvSpPr>
        <p:spPr>
          <a:xfrm>
            <a:off x="6388478" y="926994"/>
            <a:ext cx="83484" cy="83484"/>
          </a:xfrm>
          <a:custGeom>
            <a:avLst/>
            <a:gdLst/>
            <a:ahLst/>
            <a:cxnLst/>
            <a:rect l="l" t="t"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4" name="Google Shape;654;p37"/>
          <p:cNvSpPr/>
          <p:nvPr/>
        </p:nvSpPr>
        <p:spPr>
          <a:xfrm>
            <a:off x="642247" y="1253039"/>
            <a:ext cx="146286" cy="145584"/>
          </a:xfrm>
          <a:custGeom>
            <a:avLst/>
            <a:gdLst/>
            <a:ahLst/>
            <a:cxnLst/>
            <a:rect l="l" t="t" r="r" b="b"/>
            <a:pathLst>
              <a:path w="21600" h="21600" extrusionOk="0">
                <a:moveTo>
                  <a:pt x="10800" y="0"/>
                </a:moveTo>
                <a:lnTo>
                  <a:pt x="13347" y="8292"/>
                </a:lnTo>
                <a:lnTo>
                  <a:pt x="21600" y="10749"/>
                </a:lnTo>
                <a:lnTo>
                  <a:pt x="13347" y="13308"/>
                </a:lnTo>
                <a:lnTo>
                  <a:pt x="10800" y="21600"/>
                </a:lnTo>
                <a:lnTo>
                  <a:pt x="8253" y="13308"/>
                </a:lnTo>
                <a:lnTo>
                  <a:pt x="0" y="10749"/>
                </a:lnTo>
                <a:lnTo>
                  <a:pt x="8253" y="829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5" name="Google Shape;655;p37"/>
          <p:cNvSpPr/>
          <p:nvPr/>
        </p:nvSpPr>
        <p:spPr>
          <a:xfrm>
            <a:off x="7230157" y="1430621"/>
            <a:ext cx="139374" cy="138672"/>
          </a:xfrm>
          <a:custGeom>
            <a:avLst/>
            <a:gdLst/>
            <a:ahLst/>
            <a:cxnLst/>
            <a:rect l="l" t="t" r="r" b="b"/>
            <a:pathLst>
              <a:path w="21600" h="21600" extrusionOk="0">
                <a:moveTo>
                  <a:pt x="10800" y="0"/>
                </a:moveTo>
                <a:lnTo>
                  <a:pt x="13366" y="8275"/>
                </a:lnTo>
                <a:lnTo>
                  <a:pt x="21600" y="10854"/>
                </a:lnTo>
                <a:lnTo>
                  <a:pt x="13366" y="13325"/>
                </a:lnTo>
                <a:lnTo>
                  <a:pt x="10800" y="21600"/>
                </a:lnTo>
                <a:lnTo>
                  <a:pt x="8234" y="13325"/>
                </a:lnTo>
                <a:lnTo>
                  <a:pt x="0" y="10854"/>
                </a:lnTo>
                <a:lnTo>
                  <a:pt x="8234" y="827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6" name="Google Shape;656;p37"/>
          <p:cNvSpPr/>
          <p:nvPr/>
        </p:nvSpPr>
        <p:spPr>
          <a:xfrm>
            <a:off x="3732362" y="588943"/>
            <a:ext cx="65556" cy="66258"/>
          </a:xfrm>
          <a:custGeom>
            <a:avLst/>
            <a:gdLst/>
            <a:ahLst/>
            <a:cxnLst/>
            <a:rect l="l" t="t" r="r" b="b"/>
            <a:pathLst>
              <a:path w="21600" h="21600" extrusionOk="0">
                <a:moveTo>
                  <a:pt x="10914" y="0"/>
                </a:moveTo>
                <a:lnTo>
                  <a:pt x="13415" y="8325"/>
                </a:lnTo>
                <a:lnTo>
                  <a:pt x="21600" y="10800"/>
                </a:lnTo>
                <a:lnTo>
                  <a:pt x="13415" y="13275"/>
                </a:lnTo>
                <a:lnTo>
                  <a:pt x="10914" y="21600"/>
                </a:lnTo>
                <a:lnTo>
                  <a:pt x="8185" y="13275"/>
                </a:lnTo>
                <a:lnTo>
                  <a:pt x="0" y="10800"/>
                </a:lnTo>
                <a:lnTo>
                  <a:pt x="8185" y="832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7" name="Google Shape;657;p37"/>
          <p:cNvSpPr/>
          <p:nvPr/>
        </p:nvSpPr>
        <p:spPr>
          <a:xfrm>
            <a:off x="2338763" y="1113267"/>
            <a:ext cx="27594" cy="27594"/>
          </a:xfrm>
          <a:custGeom>
            <a:avLst/>
            <a:gdLst/>
            <a:ahLst/>
            <a:cxnLst/>
            <a:rect l="l" t="t" r="r" b="b"/>
            <a:pathLst>
              <a:path w="21600" h="21600" extrusionOk="0">
                <a:moveTo>
                  <a:pt x="10800" y="0"/>
                </a:moveTo>
                <a:lnTo>
                  <a:pt x="13500" y="8640"/>
                </a:lnTo>
                <a:lnTo>
                  <a:pt x="21600" y="10800"/>
                </a:lnTo>
                <a:lnTo>
                  <a:pt x="13500" y="13500"/>
                </a:lnTo>
                <a:lnTo>
                  <a:pt x="10800" y="21600"/>
                </a:lnTo>
                <a:lnTo>
                  <a:pt x="8100" y="13500"/>
                </a:lnTo>
                <a:lnTo>
                  <a:pt x="0" y="10800"/>
                </a:lnTo>
                <a:lnTo>
                  <a:pt x="8100" y="864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658" name="Google Shape;658;p37"/>
          <p:cNvPicPr preferRelativeResize="0"/>
          <p:nvPr/>
        </p:nvPicPr>
        <p:blipFill>
          <a:blip r:embed="rId3">
            <a:alphaModFix/>
          </a:blip>
          <a:stretch>
            <a:fillRect/>
          </a:stretch>
        </p:blipFill>
        <p:spPr>
          <a:xfrm>
            <a:off x="7665500" y="53525"/>
            <a:ext cx="1447800" cy="762000"/>
          </a:xfrm>
          <a:prstGeom prst="rect">
            <a:avLst/>
          </a:prstGeom>
          <a:noFill/>
          <a:ln>
            <a:noFill/>
          </a:ln>
        </p:spPr>
      </p:pic>
      <p:pic>
        <p:nvPicPr>
          <p:cNvPr id="659" name="Google Shape;659;p37"/>
          <p:cNvPicPr preferRelativeResize="0"/>
          <p:nvPr/>
        </p:nvPicPr>
        <p:blipFill>
          <a:blip r:embed="rId4">
            <a:alphaModFix/>
          </a:blip>
          <a:stretch>
            <a:fillRect/>
          </a:stretch>
        </p:blipFill>
        <p:spPr>
          <a:xfrm>
            <a:off x="290950" y="1676393"/>
            <a:ext cx="3724275" cy="1790700"/>
          </a:xfrm>
          <a:prstGeom prst="rect">
            <a:avLst/>
          </a:prstGeom>
          <a:noFill/>
          <a:ln>
            <a:noFill/>
          </a:ln>
        </p:spPr>
      </p:pic>
      <p:pic>
        <p:nvPicPr>
          <p:cNvPr id="660" name="Google Shape;660;p37"/>
          <p:cNvPicPr preferRelativeResize="0"/>
          <p:nvPr/>
        </p:nvPicPr>
        <p:blipFill>
          <a:blip r:embed="rId5">
            <a:alphaModFix/>
          </a:blip>
          <a:stretch>
            <a:fillRect/>
          </a:stretch>
        </p:blipFill>
        <p:spPr>
          <a:xfrm>
            <a:off x="5735300" y="754825"/>
            <a:ext cx="2714250" cy="4295750"/>
          </a:xfrm>
          <a:prstGeom prst="rect">
            <a:avLst/>
          </a:prstGeom>
          <a:noFill/>
          <a:ln>
            <a:noFill/>
          </a:ln>
        </p:spPr>
      </p:pic>
      <p:sp>
        <p:nvSpPr>
          <p:cNvPr id="661" name="Google Shape;661;p37"/>
          <p:cNvSpPr/>
          <p:nvPr/>
        </p:nvSpPr>
        <p:spPr>
          <a:xfrm>
            <a:off x="1779375" y="3579650"/>
            <a:ext cx="385800" cy="2928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FF0000"/>
                </a:solidFill>
              </a:rPr>
              <a:t>4</a:t>
            </a:r>
            <a:endParaRPr b="1">
              <a:solidFill>
                <a:srgbClr val="FF0000"/>
              </a:solidFill>
            </a:endParaRPr>
          </a:p>
        </p:txBody>
      </p:sp>
      <p:sp>
        <p:nvSpPr>
          <p:cNvPr id="662" name="Google Shape;662;p37"/>
          <p:cNvSpPr/>
          <p:nvPr/>
        </p:nvSpPr>
        <p:spPr>
          <a:xfrm>
            <a:off x="5179550" y="2571738"/>
            <a:ext cx="385800" cy="2928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FF0000"/>
                </a:solidFill>
              </a:rPr>
              <a:t>5</a:t>
            </a:r>
            <a:endParaRPr b="1">
              <a:solidFill>
                <a:srgbClr val="FF0000"/>
              </a:solidFill>
            </a:endParaRPr>
          </a:p>
        </p:txBody>
      </p:sp>
      <p:sp>
        <p:nvSpPr>
          <p:cNvPr id="663" name="Google Shape;663;p37"/>
          <p:cNvSpPr txBox="1"/>
          <p:nvPr/>
        </p:nvSpPr>
        <p:spPr>
          <a:xfrm>
            <a:off x="246125" y="3872438"/>
            <a:ext cx="412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Open Sans"/>
                <a:ea typeface="Open Sans"/>
                <a:cs typeface="Open Sans"/>
                <a:sym typeface="Open Sans"/>
              </a:rPr>
              <a:t>Potential fix but violates Liskov principle.</a:t>
            </a:r>
            <a:endParaRPr>
              <a:solidFill>
                <a:srgbClr val="FFFFFF"/>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38"/>
          <p:cNvSpPr txBox="1">
            <a:spLocks noGrp="1"/>
          </p:cNvSpPr>
          <p:nvPr>
            <p:ph type="title"/>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ISP – Interface Segregation Principle</a:t>
            </a:r>
            <a:endParaRPr sz="3500">
              <a:latin typeface="Amatic SC"/>
              <a:ea typeface="Amatic SC"/>
              <a:cs typeface="Amatic SC"/>
              <a:sym typeface="Amatic SC"/>
            </a:endParaRPr>
          </a:p>
        </p:txBody>
      </p:sp>
      <p:sp>
        <p:nvSpPr>
          <p:cNvPr id="670" name="Google Shape;670;p38"/>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sz="1100"/>
              <a:t>12</a:t>
            </a:fld>
            <a:endParaRPr sz="1100"/>
          </a:p>
        </p:txBody>
      </p:sp>
      <p:sp>
        <p:nvSpPr>
          <p:cNvPr id="671" name="Google Shape;671;p38"/>
          <p:cNvSpPr/>
          <p:nvPr/>
        </p:nvSpPr>
        <p:spPr>
          <a:xfrm>
            <a:off x="1179731" y="1430621"/>
            <a:ext cx="69660" cy="69660"/>
          </a:xfrm>
          <a:custGeom>
            <a:avLst/>
            <a:gdLst/>
            <a:ahLst/>
            <a:cxnLst/>
            <a:rect l="l" t="t" r="r" b="b"/>
            <a:pathLst>
              <a:path w="21600" h="21600" extrusionOk="0">
                <a:moveTo>
                  <a:pt x="10693" y="0"/>
                </a:moveTo>
                <a:lnTo>
                  <a:pt x="13259" y="8127"/>
                </a:lnTo>
                <a:lnTo>
                  <a:pt x="21600" y="10693"/>
                </a:lnTo>
                <a:lnTo>
                  <a:pt x="13259" y="13259"/>
                </a:lnTo>
                <a:lnTo>
                  <a:pt x="10693" y="21600"/>
                </a:lnTo>
                <a:lnTo>
                  <a:pt x="8127" y="13259"/>
                </a:lnTo>
                <a:lnTo>
                  <a:pt x="0" y="10693"/>
                </a:lnTo>
                <a:lnTo>
                  <a:pt x="8127" y="8127"/>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2" name="Google Shape;672;p38"/>
          <p:cNvSpPr/>
          <p:nvPr/>
        </p:nvSpPr>
        <p:spPr>
          <a:xfrm>
            <a:off x="5119062" y="1313338"/>
            <a:ext cx="153144" cy="152442"/>
          </a:xfrm>
          <a:custGeom>
            <a:avLst/>
            <a:gdLst/>
            <a:ahLst/>
            <a:cxnLst/>
            <a:rect l="l" t="t"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3" name="Google Shape;673;p38"/>
          <p:cNvSpPr/>
          <p:nvPr/>
        </p:nvSpPr>
        <p:spPr>
          <a:xfrm>
            <a:off x="4015222" y="4597264"/>
            <a:ext cx="125550" cy="125550"/>
          </a:xfrm>
          <a:custGeom>
            <a:avLst/>
            <a:gdLst/>
            <a:ahLst/>
            <a:cxnLst/>
            <a:rect l="l" t="t" r="r" b="b"/>
            <a:pathLst>
              <a:path w="21600" h="21600" extrusionOk="0">
                <a:moveTo>
                  <a:pt x="10800" y="0"/>
                </a:moveTo>
                <a:lnTo>
                  <a:pt x="13292" y="8308"/>
                </a:lnTo>
                <a:lnTo>
                  <a:pt x="21600" y="10800"/>
                </a:lnTo>
                <a:lnTo>
                  <a:pt x="13292" y="13292"/>
                </a:lnTo>
                <a:lnTo>
                  <a:pt x="10800" y="21600"/>
                </a:lnTo>
                <a:lnTo>
                  <a:pt x="8308" y="13292"/>
                </a:lnTo>
                <a:lnTo>
                  <a:pt x="0" y="10800"/>
                </a:lnTo>
                <a:lnTo>
                  <a:pt x="8308"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4" name="Google Shape;674;p38"/>
          <p:cNvSpPr/>
          <p:nvPr/>
        </p:nvSpPr>
        <p:spPr>
          <a:xfrm>
            <a:off x="6388478" y="926994"/>
            <a:ext cx="83484" cy="83484"/>
          </a:xfrm>
          <a:custGeom>
            <a:avLst/>
            <a:gdLst/>
            <a:ahLst/>
            <a:cxnLst/>
            <a:rect l="l" t="t"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5" name="Google Shape;675;p38"/>
          <p:cNvSpPr/>
          <p:nvPr/>
        </p:nvSpPr>
        <p:spPr>
          <a:xfrm>
            <a:off x="642247" y="1253039"/>
            <a:ext cx="146286" cy="145584"/>
          </a:xfrm>
          <a:custGeom>
            <a:avLst/>
            <a:gdLst/>
            <a:ahLst/>
            <a:cxnLst/>
            <a:rect l="l" t="t" r="r" b="b"/>
            <a:pathLst>
              <a:path w="21600" h="21600" extrusionOk="0">
                <a:moveTo>
                  <a:pt x="10800" y="0"/>
                </a:moveTo>
                <a:lnTo>
                  <a:pt x="13347" y="8292"/>
                </a:lnTo>
                <a:lnTo>
                  <a:pt x="21600" y="10749"/>
                </a:lnTo>
                <a:lnTo>
                  <a:pt x="13347" y="13308"/>
                </a:lnTo>
                <a:lnTo>
                  <a:pt x="10800" y="21600"/>
                </a:lnTo>
                <a:lnTo>
                  <a:pt x="8253" y="13308"/>
                </a:lnTo>
                <a:lnTo>
                  <a:pt x="0" y="10749"/>
                </a:lnTo>
                <a:lnTo>
                  <a:pt x="8253" y="829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6" name="Google Shape;676;p38"/>
          <p:cNvSpPr/>
          <p:nvPr/>
        </p:nvSpPr>
        <p:spPr>
          <a:xfrm>
            <a:off x="7230157" y="1430621"/>
            <a:ext cx="139374" cy="138672"/>
          </a:xfrm>
          <a:custGeom>
            <a:avLst/>
            <a:gdLst/>
            <a:ahLst/>
            <a:cxnLst/>
            <a:rect l="l" t="t" r="r" b="b"/>
            <a:pathLst>
              <a:path w="21600" h="21600" extrusionOk="0">
                <a:moveTo>
                  <a:pt x="10800" y="0"/>
                </a:moveTo>
                <a:lnTo>
                  <a:pt x="13366" y="8275"/>
                </a:lnTo>
                <a:lnTo>
                  <a:pt x="21600" y="10854"/>
                </a:lnTo>
                <a:lnTo>
                  <a:pt x="13366" y="13325"/>
                </a:lnTo>
                <a:lnTo>
                  <a:pt x="10800" y="21600"/>
                </a:lnTo>
                <a:lnTo>
                  <a:pt x="8234" y="13325"/>
                </a:lnTo>
                <a:lnTo>
                  <a:pt x="0" y="10854"/>
                </a:lnTo>
                <a:lnTo>
                  <a:pt x="8234" y="827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7" name="Google Shape;677;p38"/>
          <p:cNvSpPr/>
          <p:nvPr/>
        </p:nvSpPr>
        <p:spPr>
          <a:xfrm>
            <a:off x="3732362" y="588943"/>
            <a:ext cx="65556" cy="66258"/>
          </a:xfrm>
          <a:custGeom>
            <a:avLst/>
            <a:gdLst/>
            <a:ahLst/>
            <a:cxnLst/>
            <a:rect l="l" t="t" r="r" b="b"/>
            <a:pathLst>
              <a:path w="21600" h="21600" extrusionOk="0">
                <a:moveTo>
                  <a:pt x="10914" y="0"/>
                </a:moveTo>
                <a:lnTo>
                  <a:pt x="13415" y="8325"/>
                </a:lnTo>
                <a:lnTo>
                  <a:pt x="21600" y="10800"/>
                </a:lnTo>
                <a:lnTo>
                  <a:pt x="13415" y="13275"/>
                </a:lnTo>
                <a:lnTo>
                  <a:pt x="10914" y="21600"/>
                </a:lnTo>
                <a:lnTo>
                  <a:pt x="8185" y="13275"/>
                </a:lnTo>
                <a:lnTo>
                  <a:pt x="0" y="10800"/>
                </a:lnTo>
                <a:lnTo>
                  <a:pt x="8185" y="832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8" name="Google Shape;678;p38"/>
          <p:cNvSpPr/>
          <p:nvPr/>
        </p:nvSpPr>
        <p:spPr>
          <a:xfrm>
            <a:off x="2338763" y="1113267"/>
            <a:ext cx="27594" cy="27594"/>
          </a:xfrm>
          <a:custGeom>
            <a:avLst/>
            <a:gdLst/>
            <a:ahLst/>
            <a:cxnLst/>
            <a:rect l="l" t="t" r="r" b="b"/>
            <a:pathLst>
              <a:path w="21600" h="21600" extrusionOk="0">
                <a:moveTo>
                  <a:pt x="10800" y="0"/>
                </a:moveTo>
                <a:lnTo>
                  <a:pt x="13500" y="8640"/>
                </a:lnTo>
                <a:lnTo>
                  <a:pt x="21600" y="10800"/>
                </a:lnTo>
                <a:lnTo>
                  <a:pt x="13500" y="13500"/>
                </a:lnTo>
                <a:lnTo>
                  <a:pt x="10800" y="21600"/>
                </a:lnTo>
                <a:lnTo>
                  <a:pt x="8100" y="13500"/>
                </a:lnTo>
                <a:lnTo>
                  <a:pt x="0" y="10800"/>
                </a:lnTo>
                <a:lnTo>
                  <a:pt x="8100" y="864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679" name="Google Shape;679;p38"/>
          <p:cNvPicPr preferRelativeResize="0"/>
          <p:nvPr/>
        </p:nvPicPr>
        <p:blipFill>
          <a:blip r:embed="rId3">
            <a:alphaModFix/>
          </a:blip>
          <a:stretch>
            <a:fillRect/>
          </a:stretch>
        </p:blipFill>
        <p:spPr>
          <a:xfrm>
            <a:off x="7665500" y="53525"/>
            <a:ext cx="1447800" cy="762000"/>
          </a:xfrm>
          <a:prstGeom prst="rect">
            <a:avLst/>
          </a:prstGeom>
          <a:noFill/>
          <a:ln>
            <a:noFill/>
          </a:ln>
        </p:spPr>
      </p:pic>
      <p:sp>
        <p:nvSpPr>
          <p:cNvPr id="680" name="Google Shape;680;p38"/>
          <p:cNvSpPr txBox="1"/>
          <p:nvPr/>
        </p:nvSpPr>
        <p:spPr>
          <a:xfrm>
            <a:off x="385625" y="815525"/>
            <a:ext cx="8677500" cy="4033500"/>
          </a:xfrm>
          <a:prstGeom prst="rect">
            <a:avLst/>
          </a:prstGeom>
          <a:noFill/>
          <a:ln>
            <a:noFill/>
          </a:ln>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Clr>
                <a:srgbClr val="FFFFFF"/>
              </a:buClr>
              <a:buSzPts val="1500"/>
              <a:buFont typeface="Source Code Pro"/>
              <a:buChar char="★"/>
            </a:pPr>
            <a:r>
              <a:rPr lang="en-GB" sz="1500">
                <a:solidFill>
                  <a:srgbClr val="FFFFFF"/>
                </a:solidFill>
                <a:latin typeface="Source Code Pro"/>
                <a:ea typeface="Source Code Pro"/>
                <a:cs typeface="Source Code Pro"/>
                <a:sym typeface="Source Code Pro"/>
              </a:rPr>
              <a:t>Clients should not be forced to implement interfaces they don't use. </a:t>
            </a:r>
            <a:endParaRPr sz="1500">
              <a:solidFill>
                <a:srgbClr val="FFFFFF"/>
              </a:solidFill>
              <a:latin typeface="Source Code Pro"/>
              <a:ea typeface="Source Code Pro"/>
              <a:cs typeface="Source Code Pro"/>
              <a:sym typeface="Source Code Pro"/>
            </a:endParaRPr>
          </a:p>
          <a:p>
            <a:pPr marL="457200" lvl="0" indent="-323850" algn="l" rtl="0">
              <a:lnSpc>
                <a:spcPct val="150000"/>
              </a:lnSpc>
              <a:spcBef>
                <a:spcPts val="1000"/>
              </a:spcBef>
              <a:spcAft>
                <a:spcPts val="0"/>
              </a:spcAft>
              <a:buClr>
                <a:srgbClr val="FFFFFF"/>
              </a:buClr>
              <a:buSzPts val="1500"/>
              <a:buFont typeface="Source Code Pro"/>
              <a:buChar char="★"/>
            </a:pPr>
            <a:r>
              <a:rPr lang="en-GB" sz="1500">
                <a:solidFill>
                  <a:srgbClr val="FFFFFF"/>
                </a:solidFill>
                <a:latin typeface="Source Code Pro"/>
                <a:ea typeface="Source Code Pro"/>
                <a:cs typeface="Source Code Pro"/>
                <a:sym typeface="Source Code Pro"/>
              </a:rPr>
              <a:t>Instead of one fat interface, many small interfaces are preferred based on groups of methods, each one serving one sub-module</a:t>
            </a:r>
            <a:endParaRPr sz="1500">
              <a:solidFill>
                <a:srgbClr val="FFFFFF"/>
              </a:solidFill>
              <a:latin typeface="Source Code Pro"/>
              <a:ea typeface="Source Code Pro"/>
              <a:cs typeface="Source Code Pro"/>
              <a:sym typeface="Source Code Pro"/>
            </a:endParaRPr>
          </a:p>
          <a:p>
            <a:pPr marL="457200" lvl="0" indent="-323850" algn="l" rtl="0">
              <a:lnSpc>
                <a:spcPct val="150000"/>
              </a:lnSpc>
              <a:spcBef>
                <a:spcPts val="1000"/>
              </a:spcBef>
              <a:spcAft>
                <a:spcPts val="0"/>
              </a:spcAft>
              <a:buClr>
                <a:srgbClr val="FFFFFF"/>
              </a:buClr>
              <a:buSzPts val="1500"/>
              <a:buFont typeface="Source Code Pro"/>
              <a:buChar char="★"/>
            </a:pPr>
            <a:r>
              <a:rPr lang="en-GB" sz="1500">
                <a:solidFill>
                  <a:srgbClr val="FFFFFF"/>
                </a:solidFill>
                <a:latin typeface="Source Code Pro"/>
                <a:ea typeface="Source Code Pro"/>
                <a:cs typeface="Source Code Pro"/>
                <a:sym typeface="Source Code Pro"/>
              </a:rPr>
              <a:t>Each interface should provide methods that serve a single purpose.</a:t>
            </a:r>
            <a:endParaRPr sz="1500">
              <a:solidFill>
                <a:srgbClr val="FFFFFF"/>
              </a:solidFill>
              <a:latin typeface="Source Code Pro"/>
              <a:ea typeface="Source Code Pro"/>
              <a:cs typeface="Source Code Pro"/>
              <a:sym typeface="Source Code Pro"/>
            </a:endParaRPr>
          </a:p>
          <a:p>
            <a:pPr marL="457200" lvl="0" indent="-323850" algn="l" rtl="0">
              <a:lnSpc>
                <a:spcPct val="150000"/>
              </a:lnSpc>
              <a:spcBef>
                <a:spcPts val="1000"/>
              </a:spcBef>
              <a:spcAft>
                <a:spcPts val="0"/>
              </a:spcAft>
              <a:buClr>
                <a:srgbClr val="FFFFFF"/>
              </a:buClr>
              <a:buSzPts val="1500"/>
              <a:buFont typeface="Source Code Pro"/>
              <a:buChar char="★"/>
            </a:pPr>
            <a:r>
              <a:rPr lang="en-GB" sz="1500">
                <a:solidFill>
                  <a:srgbClr val="FFFFFF"/>
                </a:solidFill>
                <a:latin typeface="Source Code Pro"/>
                <a:ea typeface="Source Code Pro"/>
                <a:cs typeface="Source Code Pro"/>
                <a:sym typeface="Source Code Pro"/>
              </a:rPr>
              <a:t>Identifying the distinct interfaces can sometimes be a challenge as careful considerations are required to avoid proliferation of interfaces.</a:t>
            </a:r>
            <a:endParaRPr sz="1500">
              <a:solidFill>
                <a:srgbClr val="FFFFFF"/>
              </a:solidFill>
              <a:latin typeface="Source Code Pro"/>
              <a:ea typeface="Source Code Pro"/>
              <a:cs typeface="Source Code Pro"/>
              <a:sym typeface="Source Code Pro"/>
            </a:endParaRPr>
          </a:p>
          <a:p>
            <a:pPr marL="457200" lvl="0" indent="-323850" algn="l" rtl="0">
              <a:lnSpc>
                <a:spcPct val="150000"/>
              </a:lnSpc>
              <a:spcBef>
                <a:spcPts val="1000"/>
              </a:spcBef>
              <a:spcAft>
                <a:spcPts val="1000"/>
              </a:spcAft>
              <a:buClr>
                <a:srgbClr val="FFFFFF"/>
              </a:buClr>
              <a:buSzPts val="1500"/>
              <a:buFont typeface="Source Code Pro"/>
              <a:buChar char="★"/>
            </a:pPr>
            <a:r>
              <a:rPr lang="en-GB" sz="1500">
                <a:solidFill>
                  <a:srgbClr val="FFFFFF"/>
                </a:solidFill>
                <a:latin typeface="Source Code Pro"/>
                <a:ea typeface="Source Code Pro"/>
                <a:cs typeface="Source Code Pro"/>
                <a:sym typeface="Source Code Pro"/>
              </a:rPr>
              <a:t>While writing an interface, consider the possibility of implementation classes having different sets of behaviors, and if so, segregate the interface into multiple interfaces, each having a specific role.</a:t>
            </a:r>
            <a:endParaRPr sz="1500">
              <a:solidFill>
                <a:srgbClr val="FFFFFF"/>
              </a:solidFill>
              <a:latin typeface="Source Code Pro"/>
              <a:ea typeface="Source Code Pro"/>
              <a:cs typeface="Source Code Pro"/>
              <a:sym typeface="Source Code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39"/>
          <p:cNvSpPr txBox="1">
            <a:spLocks noGrp="1"/>
          </p:cNvSpPr>
          <p:nvPr>
            <p:ph type="title"/>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DIP – Dependency Inversion Principle</a:t>
            </a:r>
            <a:endParaRPr sz="3500">
              <a:latin typeface="Amatic SC"/>
              <a:ea typeface="Amatic SC"/>
              <a:cs typeface="Amatic SC"/>
              <a:sym typeface="Amatic SC"/>
            </a:endParaRPr>
          </a:p>
        </p:txBody>
      </p:sp>
      <p:sp>
        <p:nvSpPr>
          <p:cNvPr id="687" name="Google Shape;687;p39"/>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sz="1100"/>
              <a:t>13</a:t>
            </a:fld>
            <a:endParaRPr sz="1100"/>
          </a:p>
        </p:txBody>
      </p:sp>
      <p:sp>
        <p:nvSpPr>
          <p:cNvPr id="688" name="Google Shape;688;p39"/>
          <p:cNvSpPr/>
          <p:nvPr/>
        </p:nvSpPr>
        <p:spPr>
          <a:xfrm>
            <a:off x="1179731" y="1430621"/>
            <a:ext cx="69660" cy="69660"/>
          </a:xfrm>
          <a:custGeom>
            <a:avLst/>
            <a:gdLst/>
            <a:ahLst/>
            <a:cxnLst/>
            <a:rect l="l" t="t" r="r" b="b"/>
            <a:pathLst>
              <a:path w="21600" h="21600" extrusionOk="0">
                <a:moveTo>
                  <a:pt x="10693" y="0"/>
                </a:moveTo>
                <a:lnTo>
                  <a:pt x="13259" y="8127"/>
                </a:lnTo>
                <a:lnTo>
                  <a:pt x="21600" y="10693"/>
                </a:lnTo>
                <a:lnTo>
                  <a:pt x="13259" y="13259"/>
                </a:lnTo>
                <a:lnTo>
                  <a:pt x="10693" y="21600"/>
                </a:lnTo>
                <a:lnTo>
                  <a:pt x="8127" y="13259"/>
                </a:lnTo>
                <a:lnTo>
                  <a:pt x="0" y="10693"/>
                </a:lnTo>
                <a:lnTo>
                  <a:pt x="8127" y="8127"/>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9" name="Google Shape;689;p39"/>
          <p:cNvSpPr/>
          <p:nvPr/>
        </p:nvSpPr>
        <p:spPr>
          <a:xfrm>
            <a:off x="5119062" y="1313338"/>
            <a:ext cx="153144" cy="152442"/>
          </a:xfrm>
          <a:custGeom>
            <a:avLst/>
            <a:gdLst/>
            <a:ahLst/>
            <a:cxnLst/>
            <a:rect l="l" t="t"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0" name="Google Shape;690;p39"/>
          <p:cNvSpPr/>
          <p:nvPr/>
        </p:nvSpPr>
        <p:spPr>
          <a:xfrm>
            <a:off x="4015222" y="4597264"/>
            <a:ext cx="125550" cy="125550"/>
          </a:xfrm>
          <a:custGeom>
            <a:avLst/>
            <a:gdLst/>
            <a:ahLst/>
            <a:cxnLst/>
            <a:rect l="l" t="t" r="r" b="b"/>
            <a:pathLst>
              <a:path w="21600" h="21600" extrusionOk="0">
                <a:moveTo>
                  <a:pt x="10800" y="0"/>
                </a:moveTo>
                <a:lnTo>
                  <a:pt x="13292" y="8308"/>
                </a:lnTo>
                <a:lnTo>
                  <a:pt x="21600" y="10800"/>
                </a:lnTo>
                <a:lnTo>
                  <a:pt x="13292" y="13292"/>
                </a:lnTo>
                <a:lnTo>
                  <a:pt x="10800" y="21600"/>
                </a:lnTo>
                <a:lnTo>
                  <a:pt x="8308" y="13292"/>
                </a:lnTo>
                <a:lnTo>
                  <a:pt x="0" y="10800"/>
                </a:lnTo>
                <a:lnTo>
                  <a:pt x="8308"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1" name="Google Shape;691;p39"/>
          <p:cNvSpPr/>
          <p:nvPr/>
        </p:nvSpPr>
        <p:spPr>
          <a:xfrm>
            <a:off x="6388478" y="926994"/>
            <a:ext cx="83484" cy="83484"/>
          </a:xfrm>
          <a:custGeom>
            <a:avLst/>
            <a:gdLst/>
            <a:ahLst/>
            <a:cxnLst/>
            <a:rect l="l" t="t"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2" name="Google Shape;692;p39"/>
          <p:cNvSpPr/>
          <p:nvPr/>
        </p:nvSpPr>
        <p:spPr>
          <a:xfrm>
            <a:off x="642247" y="1253039"/>
            <a:ext cx="146286" cy="145584"/>
          </a:xfrm>
          <a:custGeom>
            <a:avLst/>
            <a:gdLst/>
            <a:ahLst/>
            <a:cxnLst/>
            <a:rect l="l" t="t" r="r" b="b"/>
            <a:pathLst>
              <a:path w="21600" h="21600" extrusionOk="0">
                <a:moveTo>
                  <a:pt x="10800" y="0"/>
                </a:moveTo>
                <a:lnTo>
                  <a:pt x="13347" y="8292"/>
                </a:lnTo>
                <a:lnTo>
                  <a:pt x="21600" y="10749"/>
                </a:lnTo>
                <a:lnTo>
                  <a:pt x="13347" y="13308"/>
                </a:lnTo>
                <a:lnTo>
                  <a:pt x="10800" y="21600"/>
                </a:lnTo>
                <a:lnTo>
                  <a:pt x="8253" y="13308"/>
                </a:lnTo>
                <a:lnTo>
                  <a:pt x="0" y="10749"/>
                </a:lnTo>
                <a:lnTo>
                  <a:pt x="8253" y="829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3" name="Google Shape;693;p39"/>
          <p:cNvSpPr/>
          <p:nvPr/>
        </p:nvSpPr>
        <p:spPr>
          <a:xfrm>
            <a:off x="7230157" y="1430621"/>
            <a:ext cx="139374" cy="138672"/>
          </a:xfrm>
          <a:custGeom>
            <a:avLst/>
            <a:gdLst/>
            <a:ahLst/>
            <a:cxnLst/>
            <a:rect l="l" t="t" r="r" b="b"/>
            <a:pathLst>
              <a:path w="21600" h="21600" extrusionOk="0">
                <a:moveTo>
                  <a:pt x="10800" y="0"/>
                </a:moveTo>
                <a:lnTo>
                  <a:pt x="13366" y="8275"/>
                </a:lnTo>
                <a:lnTo>
                  <a:pt x="21600" y="10854"/>
                </a:lnTo>
                <a:lnTo>
                  <a:pt x="13366" y="13325"/>
                </a:lnTo>
                <a:lnTo>
                  <a:pt x="10800" y="21600"/>
                </a:lnTo>
                <a:lnTo>
                  <a:pt x="8234" y="13325"/>
                </a:lnTo>
                <a:lnTo>
                  <a:pt x="0" y="10854"/>
                </a:lnTo>
                <a:lnTo>
                  <a:pt x="8234" y="827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4" name="Google Shape;694;p39"/>
          <p:cNvSpPr/>
          <p:nvPr/>
        </p:nvSpPr>
        <p:spPr>
          <a:xfrm>
            <a:off x="3732362" y="588943"/>
            <a:ext cx="65556" cy="66258"/>
          </a:xfrm>
          <a:custGeom>
            <a:avLst/>
            <a:gdLst/>
            <a:ahLst/>
            <a:cxnLst/>
            <a:rect l="l" t="t" r="r" b="b"/>
            <a:pathLst>
              <a:path w="21600" h="21600" extrusionOk="0">
                <a:moveTo>
                  <a:pt x="10914" y="0"/>
                </a:moveTo>
                <a:lnTo>
                  <a:pt x="13415" y="8325"/>
                </a:lnTo>
                <a:lnTo>
                  <a:pt x="21600" y="10800"/>
                </a:lnTo>
                <a:lnTo>
                  <a:pt x="13415" y="13275"/>
                </a:lnTo>
                <a:lnTo>
                  <a:pt x="10914" y="21600"/>
                </a:lnTo>
                <a:lnTo>
                  <a:pt x="8185" y="13275"/>
                </a:lnTo>
                <a:lnTo>
                  <a:pt x="0" y="10800"/>
                </a:lnTo>
                <a:lnTo>
                  <a:pt x="8185" y="832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5" name="Google Shape;695;p39"/>
          <p:cNvSpPr/>
          <p:nvPr/>
        </p:nvSpPr>
        <p:spPr>
          <a:xfrm>
            <a:off x="2338763" y="1113267"/>
            <a:ext cx="27594" cy="27594"/>
          </a:xfrm>
          <a:custGeom>
            <a:avLst/>
            <a:gdLst/>
            <a:ahLst/>
            <a:cxnLst/>
            <a:rect l="l" t="t" r="r" b="b"/>
            <a:pathLst>
              <a:path w="21600" h="21600" extrusionOk="0">
                <a:moveTo>
                  <a:pt x="10800" y="0"/>
                </a:moveTo>
                <a:lnTo>
                  <a:pt x="13500" y="8640"/>
                </a:lnTo>
                <a:lnTo>
                  <a:pt x="21600" y="10800"/>
                </a:lnTo>
                <a:lnTo>
                  <a:pt x="13500" y="13500"/>
                </a:lnTo>
                <a:lnTo>
                  <a:pt x="10800" y="21600"/>
                </a:lnTo>
                <a:lnTo>
                  <a:pt x="8100" y="13500"/>
                </a:lnTo>
                <a:lnTo>
                  <a:pt x="0" y="10800"/>
                </a:lnTo>
                <a:lnTo>
                  <a:pt x="8100" y="864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696" name="Google Shape;696;p39"/>
          <p:cNvPicPr preferRelativeResize="0"/>
          <p:nvPr/>
        </p:nvPicPr>
        <p:blipFill>
          <a:blip r:embed="rId3">
            <a:alphaModFix/>
          </a:blip>
          <a:stretch>
            <a:fillRect/>
          </a:stretch>
        </p:blipFill>
        <p:spPr>
          <a:xfrm>
            <a:off x="7665500" y="53525"/>
            <a:ext cx="1447800" cy="762000"/>
          </a:xfrm>
          <a:prstGeom prst="rect">
            <a:avLst/>
          </a:prstGeom>
          <a:noFill/>
          <a:ln>
            <a:noFill/>
          </a:ln>
        </p:spPr>
      </p:pic>
      <p:sp>
        <p:nvSpPr>
          <p:cNvPr id="697" name="Google Shape;697;p39"/>
          <p:cNvSpPr txBox="1"/>
          <p:nvPr/>
        </p:nvSpPr>
        <p:spPr>
          <a:xfrm>
            <a:off x="407100" y="815525"/>
            <a:ext cx="8503200" cy="3186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500">
                <a:solidFill>
                  <a:srgbClr val="FFFFFF"/>
                </a:solidFill>
                <a:latin typeface="Source Code Pro"/>
                <a:ea typeface="Source Code Pro"/>
                <a:cs typeface="Source Code Pro"/>
                <a:sym typeface="Source Code Pro"/>
              </a:rPr>
              <a:t>“High-level classes should not depend on low-level classes. Both types should be created based on abstractions. These abstractions shouldn't depend on any low-level details. All details should use the abstractions instead.”</a:t>
            </a:r>
            <a:endParaRPr sz="1500">
              <a:solidFill>
                <a:srgbClr val="FFFFFF"/>
              </a:solidFill>
              <a:latin typeface="Source Code Pro"/>
              <a:ea typeface="Source Code Pro"/>
              <a:cs typeface="Source Code Pro"/>
              <a:sym typeface="Source Code Pro"/>
            </a:endParaRPr>
          </a:p>
          <a:p>
            <a:pPr marL="0" lvl="0" indent="0" algn="l" rtl="0">
              <a:lnSpc>
                <a:spcPct val="150000"/>
              </a:lnSpc>
              <a:spcBef>
                <a:spcPts val="1000"/>
              </a:spcBef>
              <a:spcAft>
                <a:spcPts val="0"/>
              </a:spcAft>
              <a:buNone/>
            </a:pPr>
            <a:endParaRPr sz="1500">
              <a:solidFill>
                <a:srgbClr val="FFFFFF"/>
              </a:solidFill>
              <a:latin typeface="Source Code Pro"/>
              <a:ea typeface="Source Code Pro"/>
              <a:cs typeface="Source Code Pro"/>
              <a:sym typeface="Source Code Pro"/>
            </a:endParaRPr>
          </a:p>
          <a:p>
            <a:pPr marL="457200" lvl="0" indent="-323850" algn="l" rtl="0">
              <a:lnSpc>
                <a:spcPct val="150000"/>
              </a:lnSpc>
              <a:spcBef>
                <a:spcPts val="1000"/>
              </a:spcBef>
              <a:spcAft>
                <a:spcPts val="0"/>
              </a:spcAft>
              <a:buClr>
                <a:srgbClr val="FFFFFF"/>
              </a:buClr>
              <a:buSzPts val="1500"/>
              <a:buFont typeface="Source Code Pro"/>
              <a:buChar char="➔"/>
            </a:pPr>
            <a:r>
              <a:rPr lang="en-GB" sz="1500">
                <a:solidFill>
                  <a:srgbClr val="FFFFFF"/>
                </a:solidFill>
                <a:latin typeface="Source Code Pro"/>
                <a:ea typeface="Source Code Pro"/>
                <a:cs typeface="Source Code Pro"/>
                <a:sym typeface="Source Code Pro"/>
              </a:rPr>
              <a:t>If you combine OCP and Liskov principles then you are satisfying this principle too.</a:t>
            </a:r>
            <a:endParaRPr sz="1500">
              <a:solidFill>
                <a:srgbClr val="FFFFFF"/>
              </a:solidFill>
              <a:latin typeface="Source Code Pro"/>
              <a:ea typeface="Source Code Pro"/>
              <a:cs typeface="Source Code Pro"/>
              <a:sym typeface="Source Code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40"/>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GB"/>
              <a:t>14</a:t>
            </a:fld>
            <a:endParaRPr/>
          </a:p>
        </p:txBody>
      </p:sp>
      <p:grpSp>
        <p:nvGrpSpPr>
          <p:cNvPr id="704" name="Google Shape;704;p40"/>
          <p:cNvGrpSpPr/>
          <p:nvPr/>
        </p:nvGrpSpPr>
        <p:grpSpPr>
          <a:xfrm>
            <a:off x="1112781" y="735174"/>
            <a:ext cx="7076962" cy="4106235"/>
            <a:chOff x="45329750" y="12083477"/>
            <a:chExt cx="9943743" cy="5769615"/>
          </a:xfrm>
        </p:grpSpPr>
        <p:sp>
          <p:nvSpPr>
            <p:cNvPr id="705" name="Google Shape;705;p40"/>
            <p:cNvSpPr/>
            <p:nvPr/>
          </p:nvSpPr>
          <p:spPr>
            <a:xfrm>
              <a:off x="45844875" y="13417284"/>
              <a:ext cx="91962" cy="92934"/>
            </a:xfrm>
            <a:custGeom>
              <a:avLst/>
              <a:gdLst/>
              <a:ahLst/>
              <a:cxnLst/>
              <a:rect l="l" t="t" r="r" b="b"/>
              <a:pathLst>
                <a:path w="21600" h="21600" extrusionOk="0">
                  <a:moveTo>
                    <a:pt x="10800" y="0"/>
                  </a:moveTo>
                  <a:lnTo>
                    <a:pt x="13392" y="8341"/>
                  </a:lnTo>
                  <a:lnTo>
                    <a:pt x="21600" y="10907"/>
                  </a:lnTo>
                  <a:lnTo>
                    <a:pt x="13392" y="13259"/>
                  </a:lnTo>
                  <a:lnTo>
                    <a:pt x="10800" y="21600"/>
                  </a:lnTo>
                  <a:lnTo>
                    <a:pt x="8209" y="13259"/>
                  </a:lnTo>
                  <a:lnTo>
                    <a:pt x="0" y="10907"/>
                  </a:lnTo>
                  <a:lnTo>
                    <a:pt x="8209" y="8341"/>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6" name="Google Shape;706;p40"/>
            <p:cNvSpPr/>
            <p:nvPr/>
          </p:nvSpPr>
          <p:spPr>
            <a:xfrm>
              <a:off x="45688497" y="16995569"/>
              <a:ext cx="130626" cy="129708"/>
            </a:xfrm>
            <a:custGeom>
              <a:avLst/>
              <a:gdLst/>
              <a:ahLst/>
              <a:cxnLst/>
              <a:rect l="l" t="t" r="r" b="b"/>
              <a:pathLst>
                <a:path w="21600" h="21600" extrusionOk="0">
                  <a:moveTo>
                    <a:pt x="10800" y="0"/>
                  </a:moveTo>
                  <a:lnTo>
                    <a:pt x="13386" y="8272"/>
                  </a:lnTo>
                  <a:lnTo>
                    <a:pt x="21600" y="10877"/>
                  </a:lnTo>
                  <a:lnTo>
                    <a:pt x="13386" y="13328"/>
                  </a:lnTo>
                  <a:lnTo>
                    <a:pt x="10800" y="21600"/>
                  </a:lnTo>
                  <a:lnTo>
                    <a:pt x="8214" y="13328"/>
                  </a:lnTo>
                  <a:lnTo>
                    <a:pt x="0" y="10877"/>
                  </a:lnTo>
                  <a:lnTo>
                    <a:pt x="8214" y="827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7" name="Google Shape;707;p40"/>
            <p:cNvSpPr/>
            <p:nvPr/>
          </p:nvSpPr>
          <p:spPr>
            <a:xfrm>
              <a:off x="53507369" y="17059958"/>
              <a:ext cx="222588" cy="222588"/>
            </a:xfrm>
            <a:custGeom>
              <a:avLst/>
              <a:gdLst/>
              <a:ahLst/>
              <a:cxnLst/>
              <a:rect l="l" t="t" r="r" b="b"/>
              <a:pathLst>
                <a:path w="21600" h="21600" extrusionOk="0">
                  <a:moveTo>
                    <a:pt x="10800" y="0"/>
                  </a:moveTo>
                  <a:lnTo>
                    <a:pt x="13389" y="8212"/>
                  </a:lnTo>
                  <a:lnTo>
                    <a:pt x="21600" y="10800"/>
                  </a:lnTo>
                  <a:lnTo>
                    <a:pt x="13389" y="13299"/>
                  </a:lnTo>
                  <a:lnTo>
                    <a:pt x="10800" y="21600"/>
                  </a:lnTo>
                  <a:lnTo>
                    <a:pt x="8301" y="13299"/>
                  </a:lnTo>
                  <a:lnTo>
                    <a:pt x="0" y="10800"/>
                  </a:lnTo>
                  <a:lnTo>
                    <a:pt x="8301"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8" name="Google Shape;708;p40"/>
            <p:cNvSpPr/>
            <p:nvPr/>
          </p:nvSpPr>
          <p:spPr>
            <a:xfrm>
              <a:off x="54841175" y="14659105"/>
              <a:ext cx="204228" cy="203310"/>
            </a:xfrm>
            <a:custGeom>
              <a:avLst/>
              <a:gdLst/>
              <a:ahLst/>
              <a:cxnLst/>
              <a:rect l="l" t="t" r="r" b="b"/>
              <a:pathLst>
                <a:path w="21600" h="21600" extrusionOk="0">
                  <a:moveTo>
                    <a:pt x="10800" y="0"/>
                  </a:moveTo>
                  <a:lnTo>
                    <a:pt x="13330" y="8308"/>
                  </a:lnTo>
                  <a:lnTo>
                    <a:pt x="21600" y="10849"/>
                  </a:lnTo>
                  <a:lnTo>
                    <a:pt x="13330" y="13390"/>
                  </a:lnTo>
                  <a:lnTo>
                    <a:pt x="10800" y="21600"/>
                  </a:lnTo>
                  <a:lnTo>
                    <a:pt x="8270" y="13390"/>
                  </a:lnTo>
                  <a:lnTo>
                    <a:pt x="0" y="10849"/>
                  </a:lnTo>
                  <a:lnTo>
                    <a:pt x="8270"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9" name="Google Shape;709;p40"/>
            <p:cNvSpPr/>
            <p:nvPr/>
          </p:nvSpPr>
          <p:spPr>
            <a:xfrm>
              <a:off x="46176028" y="15818138"/>
              <a:ext cx="166482" cy="166482"/>
            </a:xfrm>
            <a:custGeom>
              <a:avLst/>
              <a:gdLst/>
              <a:ahLst/>
              <a:cxnLst/>
              <a:rect l="l" t="t" r="r" b="b"/>
              <a:pathLst>
                <a:path w="21600" h="21600" extrusionOk="0">
                  <a:moveTo>
                    <a:pt x="10740" y="0"/>
                  </a:moveTo>
                  <a:lnTo>
                    <a:pt x="13366" y="8234"/>
                  </a:lnTo>
                  <a:lnTo>
                    <a:pt x="21600" y="10740"/>
                  </a:lnTo>
                  <a:lnTo>
                    <a:pt x="13366" y="13366"/>
                  </a:lnTo>
                  <a:lnTo>
                    <a:pt x="10740" y="21600"/>
                  </a:lnTo>
                  <a:lnTo>
                    <a:pt x="8234" y="13366"/>
                  </a:lnTo>
                  <a:lnTo>
                    <a:pt x="0" y="10740"/>
                  </a:lnTo>
                  <a:lnTo>
                    <a:pt x="8234" y="8234"/>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0" name="Google Shape;710;p40"/>
            <p:cNvSpPr/>
            <p:nvPr/>
          </p:nvSpPr>
          <p:spPr>
            <a:xfrm>
              <a:off x="52789875" y="12745781"/>
              <a:ext cx="111294" cy="111294"/>
            </a:xfrm>
            <a:custGeom>
              <a:avLst/>
              <a:gdLst/>
              <a:ahLst/>
              <a:cxnLst/>
              <a:rect l="l" t="t" r="r" b="b"/>
              <a:pathLst>
                <a:path w="21600" h="21600" extrusionOk="0">
                  <a:moveTo>
                    <a:pt x="10889" y="0"/>
                  </a:moveTo>
                  <a:lnTo>
                    <a:pt x="13389" y="8212"/>
                  </a:lnTo>
                  <a:lnTo>
                    <a:pt x="21600" y="10889"/>
                  </a:lnTo>
                  <a:lnTo>
                    <a:pt x="13389" y="13388"/>
                  </a:lnTo>
                  <a:lnTo>
                    <a:pt x="10889" y="21600"/>
                  </a:lnTo>
                  <a:lnTo>
                    <a:pt x="8390" y="13388"/>
                  </a:lnTo>
                  <a:lnTo>
                    <a:pt x="0" y="10889"/>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1" name="Google Shape;711;p40"/>
            <p:cNvSpPr/>
            <p:nvPr/>
          </p:nvSpPr>
          <p:spPr>
            <a:xfrm>
              <a:off x="45329750" y="12552609"/>
              <a:ext cx="194994" cy="194994"/>
            </a:xfrm>
            <a:custGeom>
              <a:avLst/>
              <a:gdLst/>
              <a:ahLst/>
              <a:cxnLst/>
              <a:rect l="l" t="t" r="r" b="b"/>
              <a:pathLst>
                <a:path w="21600" h="21600" extrusionOk="0">
                  <a:moveTo>
                    <a:pt x="10800" y="0"/>
                  </a:moveTo>
                  <a:lnTo>
                    <a:pt x="13347" y="8253"/>
                  </a:lnTo>
                  <a:lnTo>
                    <a:pt x="21600" y="10800"/>
                  </a:lnTo>
                  <a:lnTo>
                    <a:pt x="13347" y="13347"/>
                  </a:lnTo>
                  <a:lnTo>
                    <a:pt x="10800" y="21600"/>
                  </a:lnTo>
                  <a:lnTo>
                    <a:pt x="8253" y="13347"/>
                  </a:lnTo>
                  <a:lnTo>
                    <a:pt x="0" y="10800"/>
                  </a:lnTo>
                  <a:lnTo>
                    <a:pt x="8253" y="8253"/>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2" name="Google Shape;712;p40"/>
            <p:cNvSpPr/>
            <p:nvPr/>
          </p:nvSpPr>
          <p:spPr>
            <a:xfrm>
              <a:off x="53056631" y="16673614"/>
              <a:ext cx="111294" cy="111294"/>
            </a:xfrm>
            <a:custGeom>
              <a:avLst/>
              <a:gdLst/>
              <a:ahLst/>
              <a:cxnLst/>
              <a:rect l="l" t="t" r="r" b="b"/>
              <a:pathLst>
                <a:path w="21600" h="21600" extrusionOk="0">
                  <a:moveTo>
                    <a:pt x="10711" y="0"/>
                  </a:moveTo>
                  <a:lnTo>
                    <a:pt x="13388" y="8212"/>
                  </a:lnTo>
                  <a:lnTo>
                    <a:pt x="21600" y="10889"/>
                  </a:lnTo>
                  <a:lnTo>
                    <a:pt x="13388" y="13388"/>
                  </a:lnTo>
                  <a:lnTo>
                    <a:pt x="10711" y="21600"/>
                  </a:lnTo>
                  <a:lnTo>
                    <a:pt x="8212" y="13388"/>
                  </a:lnTo>
                  <a:lnTo>
                    <a:pt x="0" y="10889"/>
                  </a:lnTo>
                  <a:lnTo>
                    <a:pt x="8212"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3" name="Google Shape;713;p40"/>
            <p:cNvSpPr/>
            <p:nvPr/>
          </p:nvSpPr>
          <p:spPr>
            <a:xfrm>
              <a:off x="53912113" y="13417284"/>
              <a:ext cx="185814" cy="185814"/>
            </a:xfrm>
            <a:custGeom>
              <a:avLst/>
              <a:gdLst/>
              <a:ahLst/>
              <a:cxnLst/>
              <a:rect l="l" t="t" r="r" b="b"/>
              <a:pathLst>
                <a:path w="21600" h="21600" extrusionOk="0">
                  <a:moveTo>
                    <a:pt x="10800" y="0"/>
                  </a:moveTo>
                  <a:lnTo>
                    <a:pt x="13367" y="8234"/>
                  </a:lnTo>
                  <a:lnTo>
                    <a:pt x="21600" y="10800"/>
                  </a:lnTo>
                  <a:lnTo>
                    <a:pt x="13367" y="13366"/>
                  </a:lnTo>
                  <a:lnTo>
                    <a:pt x="10800" y="21600"/>
                  </a:lnTo>
                  <a:lnTo>
                    <a:pt x="8233" y="13366"/>
                  </a:lnTo>
                  <a:lnTo>
                    <a:pt x="0" y="10800"/>
                  </a:lnTo>
                  <a:lnTo>
                    <a:pt x="8233" y="8234"/>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4" name="Google Shape;714;p40"/>
            <p:cNvSpPr/>
            <p:nvPr/>
          </p:nvSpPr>
          <p:spPr>
            <a:xfrm>
              <a:off x="46921119" y="16765602"/>
              <a:ext cx="111294" cy="111294"/>
            </a:xfrm>
            <a:custGeom>
              <a:avLst/>
              <a:gdLst/>
              <a:ahLst/>
              <a:cxnLst/>
              <a:rect l="l" t="t" r="r" b="b"/>
              <a:pathLst>
                <a:path w="21600" h="21600" extrusionOk="0">
                  <a:moveTo>
                    <a:pt x="10711" y="0"/>
                  </a:moveTo>
                  <a:lnTo>
                    <a:pt x="13210" y="8212"/>
                  </a:lnTo>
                  <a:lnTo>
                    <a:pt x="21600" y="10711"/>
                  </a:lnTo>
                  <a:lnTo>
                    <a:pt x="13210" y="13210"/>
                  </a:lnTo>
                  <a:lnTo>
                    <a:pt x="10711" y="21600"/>
                  </a:lnTo>
                  <a:lnTo>
                    <a:pt x="8211" y="13210"/>
                  </a:lnTo>
                  <a:lnTo>
                    <a:pt x="0" y="10711"/>
                  </a:lnTo>
                  <a:lnTo>
                    <a:pt x="8211"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5" name="Google Shape;715;p40"/>
            <p:cNvSpPr/>
            <p:nvPr/>
          </p:nvSpPr>
          <p:spPr>
            <a:xfrm>
              <a:off x="55236719" y="16498839"/>
              <a:ext cx="36774" cy="36774"/>
            </a:xfrm>
            <a:custGeom>
              <a:avLst/>
              <a:gdLst/>
              <a:ahLst/>
              <a:cxnLst/>
              <a:rect l="l" t="t" r="r" b="b"/>
              <a:pathLst>
                <a:path w="21600" h="21600" extrusionOk="0">
                  <a:moveTo>
                    <a:pt x="10800" y="0"/>
                  </a:moveTo>
                  <a:lnTo>
                    <a:pt x="13500" y="8640"/>
                  </a:lnTo>
                  <a:lnTo>
                    <a:pt x="21600" y="10800"/>
                  </a:lnTo>
                  <a:lnTo>
                    <a:pt x="13500" y="13500"/>
                  </a:lnTo>
                  <a:lnTo>
                    <a:pt x="10800" y="21600"/>
                  </a:lnTo>
                  <a:lnTo>
                    <a:pt x="8100" y="13500"/>
                  </a:lnTo>
                  <a:lnTo>
                    <a:pt x="0" y="10800"/>
                  </a:lnTo>
                  <a:lnTo>
                    <a:pt x="8100" y="864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6" name="Google Shape;716;p40"/>
            <p:cNvSpPr/>
            <p:nvPr/>
          </p:nvSpPr>
          <p:spPr>
            <a:xfrm>
              <a:off x="47390250" y="12994146"/>
              <a:ext cx="36774" cy="36774"/>
            </a:xfrm>
            <a:custGeom>
              <a:avLst/>
              <a:gdLst/>
              <a:ahLst/>
              <a:cxnLst/>
              <a:rect l="l" t="t" r="r" b="b"/>
              <a:pathLst>
                <a:path w="21600" h="21600" extrusionOk="0">
                  <a:moveTo>
                    <a:pt x="10800" y="0"/>
                  </a:moveTo>
                  <a:lnTo>
                    <a:pt x="12959" y="8100"/>
                  </a:lnTo>
                  <a:lnTo>
                    <a:pt x="21600" y="10800"/>
                  </a:lnTo>
                  <a:lnTo>
                    <a:pt x="12959" y="12960"/>
                  </a:lnTo>
                  <a:lnTo>
                    <a:pt x="10800" y="21600"/>
                  </a:lnTo>
                  <a:lnTo>
                    <a:pt x="8100" y="12960"/>
                  </a:lnTo>
                  <a:lnTo>
                    <a:pt x="0" y="10800"/>
                  </a:lnTo>
                  <a:lnTo>
                    <a:pt x="8100" y="810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7" name="Google Shape;717;p40"/>
            <p:cNvSpPr/>
            <p:nvPr/>
          </p:nvSpPr>
          <p:spPr>
            <a:xfrm>
              <a:off x="47362656" y="12083477"/>
              <a:ext cx="5770558" cy="5769615"/>
            </a:xfrm>
            <a:custGeom>
              <a:avLst/>
              <a:gdLst/>
              <a:ahLst/>
              <a:cxnLst/>
              <a:rect l="l" t="t" r="r" b="b"/>
              <a:pathLst>
                <a:path w="21292" h="21444" extrusionOk="0">
                  <a:moveTo>
                    <a:pt x="15952" y="11888"/>
                  </a:moveTo>
                  <a:lnTo>
                    <a:pt x="15952" y="11888"/>
                  </a:lnTo>
                  <a:cubicBezTo>
                    <a:pt x="15650" y="11584"/>
                    <a:pt x="15253" y="11420"/>
                    <a:pt x="14829" y="11420"/>
                  </a:cubicBezTo>
                  <a:cubicBezTo>
                    <a:pt x="14414" y="11420"/>
                    <a:pt x="14024" y="11577"/>
                    <a:pt x="13725" y="11868"/>
                  </a:cubicBezTo>
                  <a:lnTo>
                    <a:pt x="13451" y="11591"/>
                  </a:lnTo>
                  <a:cubicBezTo>
                    <a:pt x="13624" y="11027"/>
                    <a:pt x="13624" y="10418"/>
                    <a:pt x="13451" y="9854"/>
                  </a:cubicBezTo>
                  <a:lnTo>
                    <a:pt x="13725" y="9577"/>
                  </a:lnTo>
                  <a:cubicBezTo>
                    <a:pt x="14024" y="9868"/>
                    <a:pt x="14414" y="10025"/>
                    <a:pt x="14829" y="10025"/>
                  </a:cubicBezTo>
                  <a:cubicBezTo>
                    <a:pt x="15253" y="10025"/>
                    <a:pt x="15653" y="9858"/>
                    <a:pt x="15952" y="9557"/>
                  </a:cubicBezTo>
                  <a:lnTo>
                    <a:pt x="20826" y="4647"/>
                  </a:lnTo>
                  <a:cubicBezTo>
                    <a:pt x="21447" y="4022"/>
                    <a:pt x="21447" y="3006"/>
                    <a:pt x="20826" y="2381"/>
                  </a:cubicBezTo>
                  <a:lnTo>
                    <a:pt x="18929" y="470"/>
                  </a:lnTo>
                  <a:cubicBezTo>
                    <a:pt x="18307" y="-156"/>
                    <a:pt x="17299" y="-156"/>
                    <a:pt x="16678" y="470"/>
                  </a:cubicBezTo>
                  <a:lnTo>
                    <a:pt x="11804" y="5379"/>
                  </a:lnTo>
                  <a:cubicBezTo>
                    <a:pt x="11190" y="5998"/>
                    <a:pt x="11183" y="6996"/>
                    <a:pt x="11784" y="7625"/>
                  </a:cubicBezTo>
                  <a:lnTo>
                    <a:pt x="11509" y="7902"/>
                  </a:lnTo>
                  <a:cubicBezTo>
                    <a:pt x="10949" y="7728"/>
                    <a:pt x="10345" y="7728"/>
                    <a:pt x="9785" y="7902"/>
                  </a:cubicBezTo>
                  <a:lnTo>
                    <a:pt x="9510" y="7625"/>
                  </a:lnTo>
                  <a:cubicBezTo>
                    <a:pt x="9798" y="7324"/>
                    <a:pt x="9955" y="6931"/>
                    <a:pt x="9955" y="6514"/>
                  </a:cubicBezTo>
                  <a:cubicBezTo>
                    <a:pt x="9955" y="6087"/>
                    <a:pt x="9788" y="5683"/>
                    <a:pt x="9490" y="5382"/>
                  </a:cubicBezTo>
                  <a:lnTo>
                    <a:pt x="4616" y="470"/>
                  </a:lnTo>
                  <a:cubicBezTo>
                    <a:pt x="3995" y="-156"/>
                    <a:pt x="2987" y="-156"/>
                    <a:pt x="2365" y="470"/>
                  </a:cubicBezTo>
                  <a:lnTo>
                    <a:pt x="468" y="2381"/>
                  </a:lnTo>
                  <a:cubicBezTo>
                    <a:pt x="-153" y="3006"/>
                    <a:pt x="-153" y="4022"/>
                    <a:pt x="468" y="4647"/>
                  </a:cubicBezTo>
                  <a:lnTo>
                    <a:pt x="5342" y="9557"/>
                  </a:lnTo>
                  <a:cubicBezTo>
                    <a:pt x="5956" y="10176"/>
                    <a:pt x="6947" y="10182"/>
                    <a:pt x="7572" y="9577"/>
                  </a:cubicBezTo>
                  <a:lnTo>
                    <a:pt x="7847" y="9854"/>
                  </a:lnTo>
                  <a:cubicBezTo>
                    <a:pt x="7674" y="10418"/>
                    <a:pt x="7674" y="11027"/>
                    <a:pt x="7847" y="11591"/>
                  </a:cubicBezTo>
                  <a:lnTo>
                    <a:pt x="7572" y="11868"/>
                  </a:lnTo>
                  <a:cubicBezTo>
                    <a:pt x="6951" y="11263"/>
                    <a:pt x="5956" y="11273"/>
                    <a:pt x="5342" y="11888"/>
                  </a:cubicBezTo>
                  <a:lnTo>
                    <a:pt x="465" y="16801"/>
                  </a:lnTo>
                  <a:cubicBezTo>
                    <a:pt x="163" y="17106"/>
                    <a:pt x="0" y="17506"/>
                    <a:pt x="0" y="17933"/>
                  </a:cubicBezTo>
                  <a:cubicBezTo>
                    <a:pt x="0" y="18360"/>
                    <a:pt x="166" y="18764"/>
                    <a:pt x="465" y="19065"/>
                  </a:cubicBezTo>
                  <a:lnTo>
                    <a:pt x="2362" y="20976"/>
                  </a:lnTo>
                  <a:cubicBezTo>
                    <a:pt x="2664" y="21280"/>
                    <a:pt x="3061" y="21444"/>
                    <a:pt x="3485" y="21444"/>
                  </a:cubicBezTo>
                  <a:cubicBezTo>
                    <a:pt x="3910" y="21444"/>
                    <a:pt x="4310" y="21276"/>
                    <a:pt x="4609" y="20976"/>
                  </a:cubicBezTo>
                  <a:lnTo>
                    <a:pt x="9483" y="16066"/>
                  </a:lnTo>
                  <a:cubicBezTo>
                    <a:pt x="10097" y="15447"/>
                    <a:pt x="10104" y="14449"/>
                    <a:pt x="9503" y="13820"/>
                  </a:cubicBezTo>
                  <a:lnTo>
                    <a:pt x="9778" y="13543"/>
                  </a:lnTo>
                  <a:cubicBezTo>
                    <a:pt x="10338" y="13718"/>
                    <a:pt x="10942" y="13718"/>
                    <a:pt x="11502" y="13543"/>
                  </a:cubicBezTo>
                  <a:lnTo>
                    <a:pt x="11777" y="13820"/>
                  </a:lnTo>
                  <a:cubicBezTo>
                    <a:pt x="11180" y="14446"/>
                    <a:pt x="11187" y="15447"/>
                    <a:pt x="11798" y="16066"/>
                  </a:cubicBezTo>
                  <a:lnTo>
                    <a:pt x="16672" y="20976"/>
                  </a:lnTo>
                  <a:cubicBezTo>
                    <a:pt x="16980" y="21287"/>
                    <a:pt x="17388" y="21444"/>
                    <a:pt x="17795" y="21444"/>
                  </a:cubicBezTo>
                  <a:cubicBezTo>
                    <a:pt x="18202" y="21444"/>
                    <a:pt x="18610" y="21287"/>
                    <a:pt x="18918" y="20976"/>
                  </a:cubicBezTo>
                  <a:lnTo>
                    <a:pt x="20816" y="19065"/>
                  </a:lnTo>
                  <a:cubicBezTo>
                    <a:pt x="21437" y="18439"/>
                    <a:pt x="21437" y="17423"/>
                    <a:pt x="20816" y="16798"/>
                  </a:cubicBezTo>
                  <a:lnTo>
                    <a:pt x="15952" y="11888"/>
                  </a:lnTo>
                  <a:close/>
                </a:path>
              </a:pathLst>
            </a:custGeom>
            <a:solidFill>
              <a:srgbClr val="000512"/>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8" name="Google Shape;718;p40"/>
            <p:cNvSpPr/>
            <p:nvPr/>
          </p:nvSpPr>
          <p:spPr>
            <a:xfrm>
              <a:off x="48659669" y="13380491"/>
              <a:ext cx="3185941" cy="3185279"/>
            </a:xfrm>
            <a:custGeom>
              <a:avLst/>
              <a:gdLst/>
              <a:ahLst/>
              <a:cxnLst/>
              <a:rect l="l" t="t" r="r" b="b"/>
              <a:pathLst>
                <a:path w="21356" h="21358" extrusionOk="0">
                  <a:moveTo>
                    <a:pt x="19209" y="20997"/>
                  </a:moveTo>
                  <a:lnTo>
                    <a:pt x="365" y="2148"/>
                  </a:lnTo>
                  <a:cubicBezTo>
                    <a:pt x="-122" y="1661"/>
                    <a:pt x="-122" y="877"/>
                    <a:pt x="365" y="396"/>
                  </a:cubicBezTo>
                  <a:lnTo>
                    <a:pt x="396" y="365"/>
                  </a:lnTo>
                  <a:cubicBezTo>
                    <a:pt x="883" y="-122"/>
                    <a:pt x="1666" y="-122"/>
                    <a:pt x="2147" y="365"/>
                  </a:cubicBezTo>
                  <a:lnTo>
                    <a:pt x="20991" y="19214"/>
                  </a:lnTo>
                  <a:cubicBezTo>
                    <a:pt x="21478" y="19702"/>
                    <a:pt x="21478" y="20485"/>
                    <a:pt x="20991" y="20966"/>
                  </a:cubicBezTo>
                  <a:lnTo>
                    <a:pt x="20960" y="20997"/>
                  </a:lnTo>
                  <a:cubicBezTo>
                    <a:pt x="20479" y="21478"/>
                    <a:pt x="19696" y="21478"/>
                    <a:pt x="19209" y="20997"/>
                  </a:cubicBezTo>
                  <a:close/>
                </a:path>
              </a:pathLst>
            </a:custGeom>
            <a:solidFill>
              <a:srgbClr val="9FA1A4"/>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9" name="Google Shape;719;p40"/>
            <p:cNvSpPr/>
            <p:nvPr/>
          </p:nvSpPr>
          <p:spPr>
            <a:xfrm>
              <a:off x="50618984" y="15339806"/>
              <a:ext cx="2329562" cy="2329562"/>
            </a:xfrm>
            <a:custGeom>
              <a:avLst/>
              <a:gdLst/>
              <a:ahLst/>
              <a:cxnLst/>
              <a:rect l="l" t="t" r="r" b="b"/>
              <a:pathLst>
                <a:path w="21161" h="21161" extrusionOk="0">
                  <a:moveTo>
                    <a:pt x="12657" y="20504"/>
                  </a:moveTo>
                  <a:lnTo>
                    <a:pt x="658" y="8505"/>
                  </a:lnTo>
                  <a:cubicBezTo>
                    <a:pt x="-219" y="7627"/>
                    <a:pt x="-219" y="6207"/>
                    <a:pt x="658" y="5329"/>
                  </a:cubicBezTo>
                  <a:lnTo>
                    <a:pt x="5329" y="658"/>
                  </a:lnTo>
                  <a:cubicBezTo>
                    <a:pt x="6207" y="-219"/>
                    <a:pt x="7627" y="-219"/>
                    <a:pt x="8505" y="658"/>
                  </a:cubicBezTo>
                  <a:lnTo>
                    <a:pt x="20504" y="12657"/>
                  </a:lnTo>
                  <a:cubicBezTo>
                    <a:pt x="21381" y="13535"/>
                    <a:pt x="21381" y="14955"/>
                    <a:pt x="20504" y="15833"/>
                  </a:cubicBezTo>
                  <a:lnTo>
                    <a:pt x="15833" y="20504"/>
                  </a:lnTo>
                  <a:cubicBezTo>
                    <a:pt x="14955" y="21381"/>
                    <a:pt x="13526" y="21381"/>
                    <a:pt x="12657" y="20504"/>
                  </a:cubicBezTo>
                  <a:close/>
                </a:path>
              </a:pathLst>
            </a:custGeom>
            <a:solidFill>
              <a:srgbClr val="F37A7C"/>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0" name="Google Shape;720;p40"/>
            <p:cNvSpPr/>
            <p:nvPr/>
          </p:nvSpPr>
          <p:spPr>
            <a:xfrm>
              <a:off x="47546631" y="12267451"/>
              <a:ext cx="2329562" cy="2329562"/>
            </a:xfrm>
            <a:custGeom>
              <a:avLst/>
              <a:gdLst/>
              <a:ahLst/>
              <a:cxnLst/>
              <a:rect l="l" t="t" r="r" b="b"/>
              <a:pathLst>
                <a:path w="21161" h="21161" extrusionOk="0">
                  <a:moveTo>
                    <a:pt x="12657" y="20504"/>
                  </a:moveTo>
                  <a:lnTo>
                    <a:pt x="658" y="8505"/>
                  </a:lnTo>
                  <a:cubicBezTo>
                    <a:pt x="-219" y="7627"/>
                    <a:pt x="-219" y="6207"/>
                    <a:pt x="658" y="5329"/>
                  </a:cubicBezTo>
                  <a:lnTo>
                    <a:pt x="5329" y="658"/>
                  </a:lnTo>
                  <a:cubicBezTo>
                    <a:pt x="6207" y="-219"/>
                    <a:pt x="7627" y="-219"/>
                    <a:pt x="8505" y="658"/>
                  </a:cubicBezTo>
                  <a:lnTo>
                    <a:pt x="20504" y="12657"/>
                  </a:lnTo>
                  <a:cubicBezTo>
                    <a:pt x="21381" y="13535"/>
                    <a:pt x="21381" y="14955"/>
                    <a:pt x="20504" y="15833"/>
                  </a:cubicBezTo>
                  <a:lnTo>
                    <a:pt x="15833" y="20504"/>
                  </a:lnTo>
                  <a:cubicBezTo>
                    <a:pt x="14955" y="21381"/>
                    <a:pt x="13535" y="21381"/>
                    <a:pt x="12657" y="20504"/>
                  </a:cubicBezTo>
                  <a:close/>
                </a:path>
              </a:pathLst>
            </a:custGeom>
            <a:solidFill>
              <a:srgbClr val="FFDB85"/>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1" name="Google Shape;721;p40"/>
            <p:cNvSpPr/>
            <p:nvPr/>
          </p:nvSpPr>
          <p:spPr>
            <a:xfrm>
              <a:off x="48659669" y="13380491"/>
              <a:ext cx="3185279" cy="3185941"/>
            </a:xfrm>
            <a:custGeom>
              <a:avLst/>
              <a:gdLst/>
              <a:ahLst/>
              <a:cxnLst/>
              <a:rect l="l" t="t" r="r" b="b"/>
              <a:pathLst>
                <a:path w="21358" h="21356" extrusionOk="0">
                  <a:moveTo>
                    <a:pt x="361" y="19209"/>
                  </a:moveTo>
                  <a:lnTo>
                    <a:pt x="19210" y="365"/>
                  </a:lnTo>
                  <a:cubicBezTo>
                    <a:pt x="19697" y="-122"/>
                    <a:pt x="20481" y="-122"/>
                    <a:pt x="20962" y="365"/>
                  </a:cubicBezTo>
                  <a:lnTo>
                    <a:pt x="20993" y="396"/>
                  </a:lnTo>
                  <a:cubicBezTo>
                    <a:pt x="21480" y="883"/>
                    <a:pt x="21480" y="1666"/>
                    <a:pt x="20993" y="2147"/>
                  </a:cubicBezTo>
                  <a:lnTo>
                    <a:pt x="2144" y="20991"/>
                  </a:lnTo>
                  <a:cubicBezTo>
                    <a:pt x="1656" y="21478"/>
                    <a:pt x="873" y="21478"/>
                    <a:pt x="392" y="20991"/>
                  </a:cubicBezTo>
                  <a:lnTo>
                    <a:pt x="361" y="20960"/>
                  </a:lnTo>
                  <a:cubicBezTo>
                    <a:pt x="-120" y="20479"/>
                    <a:pt x="-120" y="19690"/>
                    <a:pt x="361" y="19209"/>
                  </a:cubicBezTo>
                  <a:close/>
                </a:path>
              </a:pathLst>
            </a:custGeom>
            <a:solidFill>
              <a:srgbClr val="9FA1A4"/>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2" name="Google Shape;722;p40"/>
            <p:cNvSpPr/>
            <p:nvPr/>
          </p:nvSpPr>
          <p:spPr>
            <a:xfrm>
              <a:off x="49643925" y="14355548"/>
              <a:ext cx="1221600" cy="1221600"/>
            </a:xfrm>
            <a:prstGeom prst="ellipse">
              <a:avLst/>
            </a:prstGeom>
            <a:solidFill>
              <a:srgbClr val="474747"/>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3" name="Google Shape;723;p40"/>
            <p:cNvSpPr/>
            <p:nvPr/>
          </p:nvSpPr>
          <p:spPr>
            <a:xfrm>
              <a:off x="49781906" y="14502727"/>
              <a:ext cx="929100" cy="929100"/>
            </a:xfrm>
            <a:prstGeom prst="ellipse">
              <a:avLst/>
            </a:prstGeom>
            <a:solidFill>
              <a:srgbClr val="FFFFFF"/>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4" name="Google Shape;724;p40"/>
            <p:cNvSpPr/>
            <p:nvPr/>
          </p:nvSpPr>
          <p:spPr>
            <a:xfrm>
              <a:off x="47813388" y="12506616"/>
              <a:ext cx="1068423" cy="1067748"/>
            </a:xfrm>
            <a:custGeom>
              <a:avLst/>
              <a:gdLst/>
              <a:ahLst/>
              <a:cxnLst/>
              <a:rect l="l" t="t" r="r" b="b"/>
              <a:pathLst>
                <a:path w="20734" h="20738" extrusionOk="0">
                  <a:moveTo>
                    <a:pt x="7243" y="19452"/>
                  </a:moveTo>
                  <a:lnTo>
                    <a:pt x="1299" y="13502"/>
                  </a:lnTo>
                  <a:cubicBezTo>
                    <a:pt x="-433" y="11769"/>
                    <a:pt x="-433" y="8982"/>
                    <a:pt x="1299" y="7249"/>
                  </a:cubicBezTo>
                  <a:lnTo>
                    <a:pt x="7243" y="1300"/>
                  </a:lnTo>
                  <a:cubicBezTo>
                    <a:pt x="8975" y="-433"/>
                    <a:pt x="11759" y="-433"/>
                    <a:pt x="13491" y="1300"/>
                  </a:cubicBezTo>
                  <a:lnTo>
                    <a:pt x="19435" y="7249"/>
                  </a:lnTo>
                  <a:cubicBezTo>
                    <a:pt x="21167" y="8982"/>
                    <a:pt x="21167" y="11769"/>
                    <a:pt x="19435" y="13502"/>
                  </a:cubicBezTo>
                  <a:lnTo>
                    <a:pt x="13491" y="19452"/>
                  </a:lnTo>
                  <a:cubicBezTo>
                    <a:pt x="11759" y="21167"/>
                    <a:pt x="8957" y="21167"/>
                    <a:pt x="7243" y="19452"/>
                  </a:cubicBezTo>
                  <a:close/>
                </a:path>
              </a:pathLst>
            </a:custGeom>
            <a:solidFill>
              <a:srgbClr val="FEC60E"/>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5" name="Google Shape;725;p40"/>
            <p:cNvSpPr/>
            <p:nvPr/>
          </p:nvSpPr>
          <p:spPr>
            <a:xfrm>
              <a:off x="48576881" y="13260906"/>
              <a:ext cx="1068423" cy="1068423"/>
            </a:xfrm>
            <a:custGeom>
              <a:avLst/>
              <a:gdLst/>
              <a:ahLst/>
              <a:cxnLst/>
              <a:rect l="l" t="t" r="r" b="b"/>
              <a:pathLst>
                <a:path w="20734" h="20734" extrusionOk="0">
                  <a:moveTo>
                    <a:pt x="7243" y="19435"/>
                  </a:moveTo>
                  <a:lnTo>
                    <a:pt x="1299" y="13491"/>
                  </a:lnTo>
                  <a:cubicBezTo>
                    <a:pt x="-433" y="11759"/>
                    <a:pt x="-433" y="8975"/>
                    <a:pt x="1299" y="7243"/>
                  </a:cubicBezTo>
                  <a:lnTo>
                    <a:pt x="7243" y="1299"/>
                  </a:lnTo>
                  <a:cubicBezTo>
                    <a:pt x="8975" y="-433"/>
                    <a:pt x="11759" y="-433"/>
                    <a:pt x="13491" y="1299"/>
                  </a:cubicBezTo>
                  <a:lnTo>
                    <a:pt x="19435" y="7243"/>
                  </a:lnTo>
                  <a:cubicBezTo>
                    <a:pt x="21167" y="8975"/>
                    <a:pt x="21167" y="11759"/>
                    <a:pt x="19435" y="13491"/>
                  </a:cubicBezTo>
                  <a:lnTo>
                    <a:pt x="13491" y="19435"/>
                  </a:lnTo>
                  <a:cubicBezTo>
                    <a:pt x="11759" y="21167"/>
                    <a:pt x="8975" y="21167"/>
                    <a:pt x="7243" y="19435"/>
                  </a:cubicBezTo>
                  <a:close/>
                </a:path>
              </a:pathLst>
            </a:custGeom>
            <a:solidFill>
              <a:srgbClr val="FEC60E"/>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6" name="Google Shape;726;p40"/>
            <p:cNvSpPr/>
            <p:nvPr/>
          </p:nvSpPr>
          <p:spPr>
            <a:xfrm>
              <a:off x="50885747" y="15578972"/>
              <a:ext cx="1068423" cy="1068423"/>
            </a:xfrm>
            <a:custGeom>
              <a:avLst/>
              <a:gdLst/>
              <a:ahLst/>
              <a:cxnLst/>
              <a:rect l="l" t="t" r="r" b="b"/>
              <a:pathLst>
                <a:path w="20734" h="20734" extrusionOk="0">
                  <a:moveTo>
                    <a:pt x="7243" y="19435"/>
                  </a:moveTo>
                  <a:lnTo>
                    <a:pt x="1299" y="13491"/>
                  </a:lnTo>
                  <a:cubicBezTo>
                    <a:pt x="-433" y="11759"/>
                    <a:pt x="-433" y="8975"/>
                    <a:pt x="1299" y="7243"/>
                  </a:cubicBezTo>
                  <a:lnTo>
                    <a:pt x="7243" y="1299"/>
                  </a:lnTo>
                  <a:cubicBezTo>
                    <a:pt x="8975" y="-433"/>
                    <a:pt x="11759" y="-433"/>
                    <a:pt x="13491" y="1299"/>
                  </a:cubicBezTo>
                  <a:lnTo>
                    <a:pt x="19435" y="7243"/>
                  </a:lnTo>
                  <a:cubicBezTo>
                    <a:pt x="21167" y="8975"/>
                    <a:pt x="21167" y="11759"/>
                    <a:pt x="19435" y="13491"/>
                  </a:cubicBezTo>
                  <a:lnTo>
                    <a:pt x="13491" y="19435"/>
                  </a:lnTo>
                  <a:cubicBezTo>
                    <a:pt x="11759" y="21167"/>
                    <a:pt x="8975" y="21167"/>
                    <a:pt x="7243" y="19435"/>
                  </a:cubicBezTo>
                  <a:close/>
                </a:path>
              </a:pathLst>
            </a:custGeom>
            <a:solidFill>
              <a:srgbClr val="C83A50"/>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7" name="Google Shape;727;p40"/>
            <p:cNvSpPr/>
            <p:nvPr/>
          </p:nvSpPr>
          <p:spPr>
            <a:xfrm>
              <a:off x="51649234" y="16342463"/>
              <a:ext cx="1068423" cy="1067748"/>
            </a:xfrm>
            <a:custGeom>
              <a:avLst/>
              <a:gdLst/>
              <a:ahLst/>
              <a:cxnLst/>
              <a:rect l="l" t="t" r="r" b="b"/>
              <a:pathLst>
                <a:path w="20734" h="20738" extrusionOk="0">
                  <a:moveTo>
                    <a:pt x="7243" y="19452"/>
                  </a:moveTo>
                  <a:lnTo>
                    <a:pt x="1299" y="13502"/>
                  </a:lnTo>
                  <a:cubicBezTo>
                    <a:pt x="-433" y="11769"/>
                    <a:pt x="-433" y="8982"/>
                    <a:pt x="1299" y="7249"/>
                  </a:cubicBezTo>
                  <a:lnTo>
                    <a:pt x="7243" y="1300"/>
                  </a:lnTo>
                  <a:cubicBezTo>
                    <a:pt x="8975" y="-433"/>
                    <a:pt x="11759" y="-433"/>
                    <a:pt x="13491" y="1300"/>
                  </a:cubicBezTo>
                  <a:lnTo>
                    <a:pt x="19435" y="7249"/>
                  </a:lnTo>
                  <a:cubicBezTo>
                    <a:pt x="21167" y="8982"/>
                    <a:pt x="21167" y="11769"/>
                    <a:pt x="19435" y="13502"/>
                  </a:cubicBezTo>
                  <a:lnTo>
                    <a:pt x="13491" y="19452"/>
                  </a:lnTo>
                  <a:cubicBezTo>
                    <a:pt x="11759" y="21167"/>
                    <a:pt x="8957" y="21167"/>
                    <a:pt x="7243" y="19452"/>
                  </a:cubicBezTo>
                  <a:close/>
                </a:path>
              </a:pathLst>
            </a:custGeom>
            <a:solidFill>
              <a:srgbClr val="C83A50"/>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8" name="Google Shape;728;p40"/>
            <p:cNvSpPr/>
            <p:nvPr/>
          </p:nvSpPr>
          <p:spPr>
            <a:xfrm>
              <a:off x="50618984" y="12267451"/>
              <a:ext cx="2329562" cy="2329562"/>
            </a:xfrm>
            <a:custGeom>
              <a:avLst/>
              <a:gdLst/>
              <a:ahLst/>
              <a:cxnLst/>
              <a:rect l="l" t="t" r="r" b="b"/>
              <a:pathLst>
                <a:path w="21161" h="21161" extrusionOk="0">
                  <a:moveTo>
                    <a:pt x="20504" y="8505"/>
                  </a:moveTo>
                  <a:lnTo>
                    <a:pt x="8505" y="20504"/>
                  </a:lnTo>
                  <a:cubicBezTo>
                    <a:pt x="7627" y="21381"/>
                    <a:pt x="6207" y="21381"/>
                    <a:pt x="5329" y="20504"/>
                  </a:cubicBezTo>
                  <a:lnTo>
                    <a:pt x="658" y="15833"/>
                  </a:lnTo>
                  <a:cubicBezTo>
                    <a:pt x="-219" y="14955"/>
                    <a:pt x="-219" y="13535"/>
                    <a:pt x="658" y="12657"/>
                  </a:cubicBezTo>
                  <a:lnTo>
                    <a:pt x="12657" y="658"/>
                  </a:lnTo>
                  <a:cubicBezTo>
                    <a:pt x="13535" y="-219"/>
                    <a:pt x="14955" y="-219"/>
                    <a:pt x="15833" y="658"/>
                  </a:cubicBezTo>
                  <a:lnTo>
                    <a:pt x="20504" y="5329"/>
                  </a:lnTo>
                  <a:cubicBezTo>
                    <a:pt x="21381" y="6207"/>
                    <a:pt x="21381" y="7627"/>
                    <a:pt x="20504" y="8505"/>
                  </a:cubicBezTo>
                  <a:close/>
                </a:path>
              </a:pathLst>
            </a:custGeom>
            <a:solidFill>
              <a:srgbClr val="32C9ED"/>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9" name="Google Shape;729;p40"/>
            <p:cNvSpPr/>
            <p:nvPr/>
          </p:nvSpPr>
          <p:spPr>
            <a:xfrm>
              <a:off x="47546631" y="15339806"/>
              <a:ext cx="2329562" cy="2329562"/>
            </a:xfrm>
            <a:custGeom>
              <a:avLst/>
              <a:gdLst/>
              <a:ahLst/>
              <a:cxnLst/>
              <a:rect l="l" t="t" r="r" b="b"/>
              <a:pathLst>
                <a:path w="21161" h="21161" extrusionOk="0">
                  <a:moveTo>
                    <a:pt x="20504" y="8505"/>
                  </a:moveTo>
                  <a:lnTo>
                    <a:pt x="8505" y="20504"/>
                  </a:lnTo>
                  <a:cubicBezTo>
                    <a:pt x="7627" y="21381"/>
                    <a:pt x="6207" y="21381"/>
                    <a:pt x="5329" y="20504"/>
                  </a:cubicBezTo>
                  <a:lnTo>
                    <a:pt x="658" y="15833"/>
                  </a:lnTo>
                  <a:cubicBezTo>
                    <a:pt x="-219" y="14955"/>
                    <a:pt x="-219" y="13535"/>
                    <a:pt x="658" y="12657"/>
                  </a:cubicBezTo>
                  <a:lnTo>
                    <a:pt x="12657" y="658"/>
                  </a:lnTo>
                  <a:cubicBezTo>
                    <a:pt x="13535" y="-219"/>
                    <a:pt x="14955" y="-219"/>
                    <a:pt x="15833" y="658"/>
                  </a:cubicBezTo>
                  <a:lnTo>
                    <a:pt x="20504" y="5329"/>
                  </a:lnTo>
                  <a:cubicBezTo>
                    <a:pt x="21381" y="6207"/>
                    <a:pt x="21381" y="7627"/>
                    <a:pt x="20504" y="8505"/>
                  </a:cubicBezTo>
                  <a:close/>
                </a:path>
              </a:pathLst>
            </a:custGeom>
            <a:solidFill>
              <a:srgbClr val="90CC97"/>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0" name="Google Shape;730;p40"/>
            <p:cNvSpPr/>
            <p:nvPr/>
          </p:nvSpPr>
          <p:spPr>
            <a:xfrm>
              <a:off x="47813388" y="16342463"/>
              <a:ext cx="1068423" cy="1068423"/>
            </a:xfrm>
            <a:custGeom>
              <a:avLst/>
              <a:gdLst/>
              <a:ahLst/>
              <a:cxnLst/>
              <a:rect l="l" t="t" r="r" b="b"/>
              <a:pathLst>
                <a:path w="20734" h="20734" extrusionOk="0">
                  <a:moveTo>
                    <a:pt x="19435" y="13491"/>
                  </a:moveTo>
                  <a:lnTo>
                    <a:pt x="13491" y="19435"/>
                  </a:lnTo>
                  <a:cubicBezTo>
                    <a:pt x="11759" y="21167"/>
                    <a:pt x="8975" y="21167"/>
                    <a:pt x="7243" y="19435"/>
                  </a:cubicBezTo>
                  <a:lnTo>
                    <a:pt x="1299" y="13491"/>
                  </a:lnTo>
                  <a:cubicBezTo>
                    <a:pt x="-433" y="11759"/>
                    <a:pt x="-433" y="8975"/>
                    <a:pt x="1299" y="7243"/>
                  </a:cubicBezTo>
                  <a:lnTo>
                    <a:pt x="7243" y="1299"/>
                  </a:lnTo>
                  <a:cubicBezTo>
                    <a:pt x="8975" y="-433"/>
                    <a:pt x="11759" y="-433"/>
                    <a:pt x="13491" y="1299"/>
                  </a:cubicBezTo>
                  <a:lnTo>
                    <a:pt x="19435" y="7243"/>
                  </a:lnTo>
                  <a:cubicBezTo>
                    <a:pt x="21167" y="8957"/>
                    <a:pt x="21167" y="11759"/>
                    <a:pt x="19435" y="13491"/>
                  </a:cubicBezTo>
                  <a:close/>
                </a:path>
              </a:pathLst>
            </a:custGeom>
            <a:solidFill>
              <a:srgbClr val="57A166"/>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1" name="Google Shape;731;p40"/>
            <p:cNvSpPr/>
            <p:nvPr/>
          </p:nvSpPr>
          <p:spPr>
            <a:xfrm>
              <a:off x="48576881" y="15578972"/>
              <a:ext cx="1067748" cy="1068423"/>
            </a:xfrm>
            <a:custGeom>
              <a:avLst/>
              <a:gdLst/>
              <a:ahLst/>
              <a:cxnLst/>
              <a:rect l="l" t="t" r="r" b="b"/>
              <a:pathLst>
                <a:path w="20738" h="20734" extrusionOk="0">
                  <a:moveTo>
                    <a:pt x="19452" y="13491"/>
                  </a:moveTo>
                  <a:lnTo>
                    <a:pt x="13502" y="19435"/>
                  </a:lnTo>
                  <a:cubicBezTo>
                    <a:pt x="11769" y="21167"/>
                    <a:pt x="8982" y="21167"/>
                    <a:pt x="7249" y="19435"/>
                  </a:cubicBezTo>
                  <a:lnTo>
                    <a:pt x="1300" y="13491"/>
                  </a:lnTo>
                  <a:cubicBezTo>
                    <a:pt x="-433" y="11759"/>
                    <a:pt x="-433" y="8975"/>
                    <a:pt x="1300" y="7243"/>
                  </a:cubicBezTo>
                  <a:lnTo>
                    <a:pt x="7249" y="1299"/>
                  </a:lnTo>
                  <a:cubicBezTo>
                    <a:pt x="8982" y="-433"/>
                    <a:pt x="11769" y="-433"/>
                    <a:pt x="13502" y="1299"/>
                  </a:cubicBezTo>
                  <a:lnTo>
                    <a:pt x="19452" y="7243"/>
                  </a:lnTo>
                  <a:cubicBezTo>
                    <a:pt x="21167" y="8975"/>
                    <a:pt x="21167" y="11777"/>
                    <a:pt x="19452" y="13491"/>
                  </a:cubicBezTo>
                  <a:close/>
                </a:path>
              </a:pathLst>
            </a:custGeom>
            <a:solidFill>
              <a:srgbClr val="57A166"/>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2" name="Google Shape;732;p40"/>
            <p:cNvSpPr/>
            <p:nvPr/>
          </p:nvSpPr>
          <p:spPr>
            <a:xfrm>
              <a:off x="50885747" y="13260906"/>
              <a:ext cx="1067748" cy="1068423"/>
            </a:xfrm>
            <a:custGeom>
              <a:avLst/>
              <a:gdLst/>
              <a:ahLst/>
              <a:cxnLst/>
              <a:rect l="l" t="t" r="r" b="b"/>
              <a:pathLst>
                <a:path w="20738" h="20734" extrusionOk="0">
                  <a:moveTo>
                    <a:pt x="19452" y="13491"/>
                  </a:moveTo>
                  <a:lnTo>
                    <a:pt x="13503" y="19435"/>
                  </a:lnTo>
                  <a:cubicBezTo>
                    <a:pt x="11770" y="21167"/>
                    <a:pt x="8982" y="21167"/>
                    <a:pt x="7249" y="19435"/>
                  </a:cubicBezTo>
                  <a:lnTo>
                    <a:pt x="1300" y="13491"/>
                  </a:lnTo>
                  <a:cubicBezTo>
                    <a:pt x="-433" y="11759"/>
                    <a:pt x="-433" y="8975"/>
                    <a:pt x="1300" y="7243"/>
                  </a:cubicBezTo>
                  <a:lnTo>
                    <a:pt x="7249" y="1299"/>
                  </a:lnTo>
                  <a:cubicBezTo>
                    <a:pt x="8982" y="-433"/>
                    <a:pt x="11770" y="-433"/>
                    <a:pt x="13503" y="1299"/>
                  </a:cubicBezTo>
                  <a:lnTo>
                    <a:pt x="19452" y="7243"/>
                  </a:lnTo>
                  <a:cubicBezTo>
                    <a:pt x="21167" y="8975"/>
                    <a:pt x="21167" y="11777"/>
                    <a:pt x="19452" y="13491"/>
                  </a:cubicBezTo>
                  <a:close/>
                </a:path>
              </a:pathLst>
            </a:custGeom>
            <a:solidFill>
              <a:srgbClr val="009CBB"/>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3" name="Google Shape;733;p40"/>
            <p:cNvSpPr/>
            <p:nvPr/>
          </p:nvSpPr>
          <p:spPr>
            <a:xfrm>
              <a:off x="51649234" y="12506616"/>
              <a:ext cx="1068423" cy="1068423"/>
            </a:xfrm>
            <a:custGeom>
              <a:avLst/>
              <a:gdLst/>
              <a:ahLst/>
              <a:cxnLst/>
              <a:rect l="l" t="t" r="r" b="b"/>
              <a:pathLst>
                <a:path w="20734" h="20734" extrusionOk="0">
                  <a:moveTo>
                    <a:pt x="19435" y="13491"/>
                  </a:moveTo>
                  <a:lnTo>
                    <a:pt x="13491" y="19435"/>
                  </a:lnTo>
                  <a:cubicBezTo>
                    <a:pt x="11759" y="21167"/>
                    <a:pt x="8975" y="21167"/>
                    <a:pt x="7243" y="19435"/>
                  </a:cubicBezTo>
                  <a:lnTo>
                    <a:pt x="1299" y="13491"/>
                  </a:lnTo>
                  <a:cubicBezTo>
                    <a:pt x="-433" y="11759"/>
                    <a:pt x="-433" y="8975"/>
                    <a:pt x="1299" y="7243"/>
                  </a:cubicBezTo>
                  <a:lnTo>
                    <a:pt x="7243" y="1299"/>
                  </a:lnTo>
                  <a:cubicBezTo>
                    <a:pt x="8975" y="-433"/>
                    <a:pt x="11759" y="-433"/>
                    <a:pt x="13491" y="1299"/>
                  </a:cubicBezTo>
                  <a:lnTo>
                    <a:pt x="19435" y="7243"/>
                  </a:lnTo>
                  <a:cubicBezTo>
                    <a:pt x="21167" y="8957"/>
                    <a:pt x="21167" y="11759"/>
                    <a:pt x="19435" y="13491"/>
                  </a:cubicBezTo>
                  <a:close/>
                </a:path>
              </a:pathLst>
            </a:custGeom>
            <a:solidFill>
              <a:srgbClr val="009CBB"/>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34" name="Google Shape;734;p40"/>
          <p:cNvSpPr txBox="1"/>
          <p:nvPr/>
        </p:nvSpPr>
        <p:spPr>
          <a:xfrm>
            <a:off x="575535" y="2775425"/>
            <a:ext cx="2140500" cy="346200"/>
          </a:xfrm>
          <a:prstGeom prst="rect">
            <a:avLst/>
          </a:prstGeom>
          <a:noFill/>
          <a:ln>
            <a:noFill/>
          </a:ln>
        </p:spPr>
        <p:txBody>
          <a:bodyPr spcFirstLastPara="1" wrap="square" lIns="0" tIns="34275" rIns="68575" bIns="34275" anchor="b" anchorCtr="0">
            <a:noAutofit/>
          </a:bodyPr>
          <a:lstStyle/>
          <a:p>
            <a:pPr marL="0" marR="0" lvl="0" indent="0" algn="l" rtl="0">
              <a:spcBef>
                <a:spcPts val="0"/>
              </a:spcBef>
              <a:spcAft>
                <a:spcPts val="0"/>
              </a:spcAft>
              <a:buNone/>
            </a:pPr>
            <a:r>
              <a:rPr lang="en-GB" sz="1800" b="1">
                <a:solidFill>
                  <a:srgbClr val="0097C9"/>
                </a:solidFill>
                <a:latin typeface="Calibri"/>
                <a:ea typeface="Calibri"/>
                <a:cs typeface="Calibri"/>
                <a:sym typeface="Calibri"/>
              </a:rPr>
              <a:t>Facade pattern</a:t>
            </a:r>
            <a:endParaRPr sz="1100"/>
          </a:p>
        </p:txBody>
      </p:sp>
      <p:sp>
        <p:nvSpPr>
          <p:cNvPr id="735" name="Google Shape;735;p40"/>
          <p:cNvSpPr txBox="1"/>
          <p:nvPr/>
        </p:nvSpPr>
        <p:spPr>
          <a:xfrm>
            <a:off x="575535" y="2246049"/>
            <a:ext cx="2140500" cy="346200"/>
          </a:xfrm>
          <a:prstGeom prst="rect">
            <a:avLst/>
          </a:prstGeom>
          <a:noFill/>
          <a:ln>
            <a:noFill/>
          </a:ln>
        </p:spPr>
        <p:txBody>
          <a:bodyPr spcFirstLastPara="1" wrap="square" lIns="0" tIns="34275" rIns="68575" bIns="34275" anchor="b" anchorCtr="0">
            <a:noAutofit/>
          </a:bodyPr>
          <a:lstStyle/>
          <a:p>
            <a:pPr marL="0" marR="0" lvl="0" indent="0" algn="l" rtl="0">
              <a:spcBef>
                <a:spcPts val="0"/>
              </a:spcBef>
              <a:spcAft>
                <a:spcPts val="0"/>
              </a:spcAft>
              <a:buNone/>
            </a:pPr>
            <a:r>
              <a:rPr lang="en-GB" sz="1800" b="1">
                <a:solidFill>
                  <a:srgbClr val="E54F40"/>
                </a:solidFill>
                <a:latin typeface="Calibri"/>
                <a:ea typeface="Calibri"/>
                <a:cs typeface="Calibri"/>
                <a:sym typeface="Calibri"/>
              </a:rPr>
              <a:t>Factory pattern</a:t>
            </a:r>
            <a:endParaRPr sz="1100"/>
          </a:p>
        </p:txBody>
      </p:sp>
      <p:sp>
        <p:nvSpPr>
          <p:cNvPr id="736" name="Google Shape;736;p40"/>
          <p:cNvSpPr txBox="1"/>
          <p:nvPr/>
        </p:nvSpPr>
        <p:spPr>
          <a:xfrm>
            <a:off x="391084" y="1716675"/>
            <a:ext cx="2140500" cy="346200"/>
          </a:xfrm>
          <a:prstGeom prst="rect">
            <a:avLst/>
          </a:prstGeom>
          <a:noFill/>
          <a:ln>
            <a:noFill/>
          </a:ln>
        </p:spPr>
        <p:txBody>
          <a:bodyPr spcFirstLastPara="1" wrap="square" lIns="0" tIns="34275" rIns="68575" bIns="34275" anchor="b" anchorCtr="0">
            <a:noAutofit/>
          </a:bodyPr>
          <a:lstStyle/>
          <a:p>
            <a:pPr marL="0" marR="0" lvl="0" indent="0" algn="r" rtl="0">
              <a:spcBef>
                <a:spcPts val="0"/>
              </a:spcBef>
              <a:spcAft>
                <a:spcPts val="0"/>
              </a:spcAft>
              <a:buNone/>
            </a:pPr>
            <a:r>
              <a:rPr lang="en-GB" sz="1800" b="1">
                <a:solidFill>
                  <a:srgbClr val="FFC000"/>
                </a:solidFill>
                <a:latin typeface="Calibri"/>
                <a:ea typeface="Calibri"/>
                <a:cs typeface="Calibri"/>
                <a:sym typeface="Calibri"/>
              </a:rPr>
              <a:t>Page Object pattern</a:t>
            </a:r>
            <a:endParaRPr sz="1100"/>
          </a:p>
        </p:txBody>
      </p:sp>
      <p:sp>
        <p:nvSpPr>
          <p:cNvPr id="737" name="Google Shape;737;p40"/>
          <p:cNvSpPr txBox="1"/>
          <p:nvPr/>
        </p:nvSpPr>
        <p:spPr>
          <a:xfrm>
            <a:off x="391076" y="3269025"/>
            <a:ext cx="1914900" cy="346200"/>
          </a:xfrm>
          <a:prstGeom prst="rect">
            <a:avLst/>
          </a:prstGeom>
          <a:noFill/>
          <a:ln>
            <a:noFill/>
          </a:ln>
        </p:spPr>
        <p:txBody>
          <a:bodyPr spcFirstLastPara="1" wrap="square" lIns="0" tIns="34275" rIns="68575" bIns="34275" anchor="b" anchorCtr="0">
            <a:noAutofit/>
          </a:bodyPr>
          <a:lstStyle/>
          <a:p>
            <a:pPr marL="0" marR="0" lvl="0" indent="0" algn="r" rtl="0">
              <a:spcBef>
                <a:spcPts val="0"/>
              </a:spcBef>
              <a:spcAft>
                <a:spcPts val="0"/>
              </a:spcAft>
              <a:buNone/>
            </a:pPr>
            <a:r>
              <a:rPr lang="en-GB" sz="1800" b="1">
                <a:solidFill>
                  <a:srgbClr val="42B56B"/>
                </a:solidFill>
                <a:latin typeface="Calibri"/>
                <a:ea typeface="Calibri"/>
                <a:cs typeface="Calibri"/>
                <a:sym typeface="Calibri"/>
              </a:rPr>
              <a:t>Singleton pattern</a:t>
            </a:r>
            <a:endParaRPr sz="1100"/>
          </a:p>
        </p:txBody>
      </p:sp>
      <p:pic>
        <p:nvPicPr>
          <p:cNvPr id="738" name="Google Shape;738;p40" descr="Planet"/>
          <p:cNvPicPr preferRelativeResize="0"/>
          <p:nvPr/>
        </p:nvPicPr>
        <p:blipFill rotWithShape="1">
          <a:blip r:embed="rId3">
            <a:alphaModFix/>
          </a:blip>
          <a:srcRect/>
          <a:stretch/>
        </p:blipFill>
        <p:spPr>
          <a:xfrm>
            <a:off x="5800892" y="1217704"/>
            <a:ext cx="383384" cy="383384"/>
          </a:xfrm>
          <a:prstGeom prst="rect">
            <a:avLst/>
          </a:prstGeom>
          <a:noFill/>
          <a:ln>
            <a:noFill/>
          </a:ln>
        </p:spPr>
      </p:pic>
      <p:pic>
        <p:nvPicPr>
          <p:cNvPr id="739" name="Google Shape;739;p40" descr="Atom"/>
          <p:cNvPicPr preferRelativeResize="0"/>
          <p:nvPr/>
        </p:nvPicPr>
        <p:blipFill rotWithShape="1">
          <a:blip r:embed="rId4">
            <a:alphaModFix/>
          </a:blip>
          <a:srcRect/>
          <a:stretch/>
        </p:blipFill>
        <p:spPr>
          <a:xfrm>
            <a:off x="3079575" y="1217704"/>
            <a:ext cx="383384" cy="383384"/>
          </a:xfrm>
          <a:prstGeom prst="rect">
            <a:avLst/>
          </a:prstGeom>
          <a:noFill/>
          <a:ln>
            <a:noFill/>
          </a:ln>
        </p:spPr>
      </p:pic>
      <p:pic>
        <p:nvPicPr>
          <p:cNvPr id="740" name="Google Shape;740;p40" descr="Globe"/>
          <p:cNvPicPr preferRelativeResize="0"/>
          <p:nvPr/>
        </p:nvPicPr>
        <p:blipFill rotWithShape="1">
          <a:blip r:embed="rId5">
            <a:alphaModFix/>
          </a:blip>
          <a:srcRect/>
          <a:stretch/>
        </p:blipFill>
        <p:spPr>
          <a:xfrm>
            <a:off x="5813737" y="3928615"/>
            <a:ext cx="383384" cy="383384"/>
          </a:xfrm>
          <a:prstGeom prst="rect">
            <a:avLst/>
          </a:prstGeom>
          <a:noFill/>
          <a:ln>
            <a:noFill/>
          </a:ln>
        </p:spPr>
      </p:pic>
      <p:pic>
        <p:nvPicPr>
          <p:cNvPr id="741" name="Google Shape;741;p40" descr="Solar system"/>
          <p:cNvPicPr preferRelativeResize="0"/>
          <p:nvPr/>
        </p:nvPicPr>
        <p:blipFill rotWithShape="1">
          <a:blip r:embed="rId6">
            <a:alphaModFix/>
          </a:blip>
          <a:srcRect/>
          <a:stretch/>
        </p:blipFill>
        <p:spPr>
          <a:xfrm>
            <a:off x="3059282" y="3940562"/>
            <a:ext cx="383384" cy="383384"/>
          </a:xfrm>
          <a:prstGeom prst="rect">
            <a:avLst/>
          </a:prstGeom>
          <a:noFill/>
          <a:ln>
            <a:noFill/>
          </a:ln>
        </p:spPr>
      </p:pic>
      <p:sp>
        <p:nvSpPr>
          <p:cNvPr id="742" name="Google Shape;742;p40"/>
          <p:cNvSpPr txBox="1">
            <a:spLocks noGrp="1"/>
          </p:cNvSpPr>
          <p:nvPr>
            <p:ph type="title"/>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design patterns used in Test Automation</a:t>
            </a:r>
            <a:endParaRPr sz="3500">
              <a:latin typeface="Amatic SC"/>
              <a:ea typeface="Amatic SC"/>
              <a:cs typeface="Amatic SC"/>
              <a:sym typeface="Amatic SC"/>
            </a:endParaRPr>
          </a:p>
        </p:txBody>
      </p:sp>
      <p:pic>
        <p:nvPicPr>
          <p:cNvPr id="743" name="Google Shape;743;p40"/>
          <p:cNvPicPr preferRelativeResize="0"/>
          <p:nvPr/>
        </p:nvPicPr>
        <p:blipFill>
          <a:blip r:embed="rId7">
            <a:alphaModFix/>
          </a:blip>
          <a:stretch>
            <a:fillRect/>
          </a:stretch>
        </p:blipFill>
        <p:spPr>
          <a:xfrm>
            <a:off x="7665500" y="53525"/>
            <a:ext cx="1447800" cy="762000"/>
          </a:xfrm>
          <a:prstGeom prst="rect">
            <a:avLst/>
          </a:prstGeom>
          <a:noFill/>
          <a:ln>
            <a:noFill/>
          </a:ln>
        </p:spPr>
      </p:pic>
      <p:sp>
        <p:nvSpPr>
          <p:cNvPr id="744" name="Google Shape;744;p40"/>
          <p:cNvSpPr txBox="1"/>
          <p:nvPr/>
        </p:nvSpPr>
        <p:spPr>
          <a:xfrm>
            <a:off x="6916950" y="1278749"/>
            <a:ext cx="21405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i="1" u="sng">
                <a:solidFill>
                  <a:srgbClr val="FFFFFF"/>
                </a:solidFill>
                <a:latin typeface="Open Sans"/>
                <a:ea typeface="Open Sans"/>
                <a:cs typeface="Open Sans"/>
                <a:sym typeface="Open Sans"/>
              </a:rPr>
              <a:t>What is a Design Pattern?</a:t>
            </a:r>
            <a:endParaRPr sz="1200" b="1" i="1" u="sng">
              <a:solidFill>
                <a:srgbClr val="FFFFFF"/>
              </a:solidFill>
              <a:latin typeface="Open Sans"/>
              <a:ea typeface="Open Sans"/>
              <a:cs typeface="Open Sans"/>
              <a:sym typeface="Open Sans"/>
            </a:endParaRPr>
          </a:p>
          <a:p>
            <a:pPr marL="0" lvl="0" indent="0" algn="l" rtl="0">
              <a:spcBef>
                <a:spcPts val="0"/>
              </a:spcBef>
              <a:spcAft>
                <a:spcPts val="0"/>
              </a:spcAft>
              <a:buNone/>
            </a:pPr>
            <a:endParaRPr sz="1200">
              <a:solidFill>
                <a:srgbClr val="FFFFFF"/>
              </a:solidFill>
              <a:latin typeface="Open Sans"/>
              <a:ea typeface="Open Sans"/>
              <a:cs typeface="Open Sans"/>
              <a:sym typeface="Open Sans"/>
            </a:endParaRPr>
          </a:p>
          <a:p>
            <a:pPr marL="0" lvl="0" indent="0" algn="l" rtl="0">
              <a:spcBef>
                <a:spcPts val="0"/>
              </a:spcBef>
              <a:spcAft>
                <a:spcPts val="0"/>
              </a:spcAft>
              <a:buNone/>
            </a:pPr>
            <a:r>
              <a:rPr lang="en-GB" sz="1200">
                <a:solidFill>
                  <a:srgbClr val="FFFFFF"/>
                </a:solidFill>
                <a:latin typeface="Open Sans"/>
                <a:ea typeface="Open Sans"/>
                <a:cs typeface="Open Sans"/>
                <a:sym typeface="Open Sans"/>
              </a:rPr>
              <a:t>Prescribed solutions to everyday software challenges. They don't consist of code or any specified algorithm, but instead, they describe how to group your logic smartly, reuse it, or to make it easier to maintain. It is a template for solving design problems, which we can use while we create our software solutions.</a:t>
            </a:r>
            <a:endParaRPr sz="1200">
              <a:solidFill>
                <a:srgbClr val="FFFFFF"/>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41"/>
          <p:cNvSpPr txBox="1">
            <a:spLocks noGrp="1"/>
          </p:cNvSpPr>
          <p:nvPr>
            <p:ph type="title"/>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Page Object Pattern</a:t>
            </a:r>
            <a:endParaRPr sz="3500">
              <a:latin typeface="Amatic SC"/>
              <a:ea typeface="Amatic SC"/>
              <a:cs typeface="Amatic SC"/>
              <a:sym typeface="Amatic SC"/>
            </a:endParaRPr>
          </a:p>
        </p:txBody>
      </p:sp>
      <p:sp>
        <p:nvSpPr>
          <p:cNvPr id="751" name="Google Shape;751;p41"/>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sz="1100"/>
              <a:t>15</a:t>
            </a:fld>
            <a:endParaRPr sz="1100"/>
          </a:p>
        </p:txBody>
      </p:sp>
      <p:sp>
        <p:nvSpPr>
          <p:cNvPr id="752" name="Google Shape;752;p41"/>
          <p:cNvSpPr/>
          <p:nvPr/>
        </p:nvSpPr>
        <p:spPr>
          <a:xfrm>
            <a:off x="1179731" y="1430621"/>
            <a:ext cx="69660" cy="69660"/>
          </a:xfrm>
          <a:custGeom>
            <a:avLst/>
            <a:gdLst/>
            <a:ahLst/>
            <a:cxnLst/>
            <a:rect l="l" t="t" r="r" b="b"/>
            <a:pathLst>
              <a:path w="21600" h="21600" extrusionOk="0">
                <a:moveTo>
                  <a:pt x="10693" y="0"/>
                </a:moveTo>
                <a:lnTo>
                  <a:pt x="13259" y="8127"/>
                </a:lnTo>
                <a:lnTo>
                  <a:pt x="21600" y="10693"/>
                </a:lnTo>
                <a:lnTo>
                  <a:pt x="13259" y="13259"/>
                </a:lnTo>
                <a:lnTo>
                  <a:pt x="10693" y="21600"/>
                </a:lnTo>
                <a:lnTo>
                  <a:pt x="8127" y="13259"/>
                </a:lnTo>
                <a:lnTo>
                  <a:pt x="0" y="10693"/>
                </a:lnTo>
                <a:lnTo>
                  <a:pt x="8127" y="8127"/>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3" name="Google Shape;753;p41"/>
          <p:cNvSpPr/>
          <p:nvPr/>
        </p:nvSpPr>
        <p:spPr>
          <a:xfrm>
            <a:off x="5119062" y="1313338"/>
            <a:ext cx="153144" cy="152442"/>
          </a:xfrm>
          <a:custGeom>
            <a:avLst/>
            <a:gdLst/>
            <a:ahLst/>
            <a:cxnLst/>
            <a:rect l="l" t="t"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4" name="Google Shape;754;p41"/>
          <p:cNvSpPr/>
          <p:nvPr/>
        </p:nvSpPr>
        <p:spPr>
          <a:xfrm>
            <a:off x="4015222" y="4597264"/>
            <a:ext cx="125550" cy="125550"/>
          </a:xfrm>
          <a:custGeom>
            <a:avLst/>
            <a:gdLst/>
            <a:ahLst/>
            <a:cxnLst/>
            <a:rect l="l" t="t" r="r" b="b"/>
            <a:pathLst>
              <a:path w="21600" h="21600" extrusionOk="0">
                <a:moveTo>
                  <a:pt x="10800" y="0"/>
                </a:moveTo>
                <a:lnTo>
                  <a:pt x="13292" y="8308"/>
                </a:lnTo>
                <a:lnTo>
                  <a:pt x="21600" y="10800"/>
                </a:lnTo>
                <a:lnTo>
                  <a:pt x="13292" y="13292"/>
                </a:lnTo>
                <a:lnTo>
                  <a:pt x="10800" y="21600"/>
                </a:lnTo>
                <a:lnTo>
                  <a:pt x="8308" y="13292"/>
                </a:lnTo>
                <a:lnTo>
                  <a:pt x="0" y="10800"/>
                </a:lnTo>
                <a:lnTo>
                  <a:pt x="8308"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5" name="Google Shape;755;p41"/>
          <p:cNvSpPr/>
          <p:nvPr/>
        </p:nvSpPr>
        <p:spPr>
          <a:xfrm>
            <a:off x="6388478" y="926994"/>
            <a:ext cx="83484" cy="83484"/>
          </a:xfrm>
          <a:custGeom>
            <a:avLst/>
            <a:gdLst/>
            <a:ahLst/>
            <a:cxnLst/>
            <a:rect l="l" t="t"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6" name="Google Shape;756;p41"/>
          <p:cNvSpPr/>
          <p:nvPr/>
        </p:nvSpPr>
        <p:spPr>
          <a:xfrm>
            <a:off x="642247" y="1253039"/>
            <a:ext cx="146286" cy="145584"/>
          </a:xfrm>
          <a:custGeom>
            <a:avLst/>
            <a:gdLst/>
            <a:ahLst/>
            <a:cxnLst/>
            <a:rect l="l" t="t" r="r" b="b"/>
            <a:pathLst>
              <a:path w="21600" h="21600" extrusionOk="0">
                <a:moveTo>
                  <a:pt x="10800" y="0"/>
                </a:moveTo>
                <a:lnTo>
                  <a:pt x="13347" y="8292"/>
                </a:lnTo>
                <a:lnTo>
                  <a:pt x="21600" y="10749"/>
                </a:lnTo>
                <a:lnTo>
                  <a:pt x="13347" y="13308"/>
                </a:lnTo>
                <a:lnTo>
                  <a:pt x="10800" y="21600"/>
                </a:lnTo>
                <a:lnTo>
                  <a:pt x="8253" y="13308"/>
                </a:lnTo>
                <a:lnTo>
                  <a:pt x="0" y="10749"/>
                </a:lnTo>
                <a:lnTo>
                  <a:pt x="8253" y="829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7" name="Google Shape;757;p41"/>
          <p:cNvSpPr/>
          <p:nvPr/>
        </p:nvSpPr>
        <p:spPr>
          <a:xfrm>
            <a:off x="7230157" y="1430621"/>
            <a:ext cx="139374" cy="138672"/>
          </a:xfrm>
          <a:custGeom>
            <a:avLst/>
            <a:gdLst/>
            <a:ahLst/>
            <a:cxnLst/>
            <a:rect l="l" t="t" r="r" b="b"/>
            <a:pathLst>
              <a:path w="21600" h="21600" extrusionOk="0">
                <a:moveTo>
                  <a:pt x="10800" y="0"/>
                </a:moveTo>
                <a:lnTo>
                  <a:pt x="13366" y="8275"/>
                </a:lnTo>
                <a:lnTo>
                  <a:pt x="21600" y="10854"/>
                </a:lnTo>
                <a:lnTo>
                  <a:pt x="13366" y="13325"/>
                </a:lnTo>
                <a:lnTo>
                  <a:pt x="10800" y="21600"/>
                </a:lnTo>
                <a:lnTo>
                  <a:pt x="8234" y="13325"/>
                </a:lnTo>
                <a:lnTo>
                  <a:pt x="0" y="10854"/>
                </a:lnTo>
                <a:lnTo>
                  <a:pt x="8234" y="827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8" name="Google Shape;758;p41"/>
          <p:cNvSpPr/>
          <p:nvPr/>
        </p:nvSpPr>
        <p:spPr>
          <a:xfrm>
            <a:off x="3732362" y="588943"/>
            <a:ext cx="65556" cy="66258"/>
          </a:xfrm>
          <a:custGeom>
            <a:avLst/>
            <a:gdLst/>
            <a:ahLst/>
            <a:cxnLst/>
            <a:rect l="l" t="t" r="r" b="b"/>
            <a:pathLst>
              <a:path w="21600" h="21600" extrusionOk="0">
                <a:moveTo>
                  <a:pt x="10914" y="0"/>
                </a:moveTo>
                <a:lnTo>
                  <a:pt x="13415" y="8325"/>
                </a:lnTo>
                <a:lnTo>
                  <a:pt x="21600" y="10800"/>
                </a:lnTo>
                <a:lnTo>
                  <a:pt x="13415" y="13275"/>
                </a:lnTo>
                <a:lnTo>
                  <a:pt x="10914" y="21600"/>
                </a:lnTo>
                <a:lnTo>
                  <a:pt x="8185" y="13275"/>
                </a:lnTo>
                <a:lnTo>
                  <a:pt x="0" y="10800"/>
                </a:lnTo>
                <a:lnTo>
                  <a:pt x="8185" y="832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9" name="Google Shape;759;p41"/>
          <p:cNvSpPr/>
          <p:nvPr/>
        </p:nvSpPr>
        <p:spPr>
          <a:xfrm>
            <a:off x="2338763" y="1113267"/>
            <a:ext cx="27594" cy="27594"/>
          </a:xfrm>
          <a:custGeom>
            <a:avLst/>
            <a:gdLst/>
            <a:ahLst/>
            <a:cxnLst/>
            <a:rect l="l" t="t" r="r" b="b"/>
            <a:pathLst>
              <a:path w="21600" h="21600" extrusionOk="0">
                <a:moveTo>
                  <a:pt x="10800" y="0"/>
                </a:moveTo>
                <a:lnTo>
                  <a:pt x="13500" y="8640"/>
                </a:lnTo>
                <a:lnTo>
                  <a:pt x="21600" y="10800"/>
                </a:lnTo>
                <a:lnTo>
                  <a:pt x="13500" y="13500"/>
                </a:lnTo>
                <a:lnTo>
                  <a:pt x="10800" y="21600"/>
                </a:lnTo>
                <a:lnTo>
                  <a:pt x="8100" y="13500"/>
                </a:lnTo>
                <a:lnTo>
                  <a:pt x="0" y="10800"/>
                </a:lnTo>
                <a:lnTo>
                  <a:pt x="8100" y="864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760" name="Google Shape;760;p41"/>
          <p:cNvPicPr preferRelativeResize="0"/>
          <p:nvPr/>
        </p:nvPicPr>
        <p:blipFill>
          <a:blip r:embed="rId3">
            <a:alphaModFix/>
          </a:blip>
          <a:stretch>
            <a:fillRect/>
          </a:stretch>
        </p:blipFill>
        <p:spPr>
          <a:xfrm>
            <a:off x="7665500" y="53525"/>
            <a:ext cx="1447800" cy="762000"/>
          </a:xfrm>
          <a:prstGeom prst="rect">
            <a:avLst/>
          </a:prstGeom>
          <a:noFill/>
          <a:ln>
            <a:noFill/>
          </a:ln>
        </p:spPr>
      </p:pic>
      <p:sp>
        <p:nvSpPr>
          <p:cNvPr id="761" name="Google Shape;761;p41"/>
          <p:cNvSpPr txBox="1"/>
          <p:nvPr/>
        </p:nvSpPr>
        <p:spPr>
          <a:xfrm>
            <a:off x="494425" y="1430625"/>
            <a:ext cx="8415900" cy="2571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000"/>
              </a:spcAft>
              <a:buNone/>
            </a:pPr>
            <a:endParaRPr sz="1800">
              <a:solidFill>
                <a:srgbClr val="FFFFFF"/>
              </a:solidFill>
              <a:latin typeface="Source Code Pro"/>
              <a:ea typeface="Source Code Pro"/>
              <a:cs typeface="Source Code Pro"/>
              <a:sym typeface="Source Code Pro"/>
            </a:endParaRPr>
          </a:p>
        </p:txBody>
      </p:sp>
      <p:pic>
        <p:nvPicPr>
          <p:cNvPr id="762" name="Google Shape;762;p41"/>
          <p:cNvPicPr preferRelativeResize="0"/>
          <p:nvPr/>
        </p:nvPicPr>
        <p:blipFill>
          <a:blip r:embed="rId4">
            <a:alphaModFix/>
          </a:blip>
          <a:stretch>
            <a:fillRect/>
          </a:stretch>
        </p:blipFill>
        <p:spPr>
          <a:xfrm>
            <a:off x="890300" y="1003212"/>
            <a:ext cx="7624152" cy="34063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2"/>
          <p:cNvSpPr txBox="1">
            <a:spLocks noGrp="1"/>
          </p:cNvSpPr>
          <p:nvPr>
            <p:ph type="title"/>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Factory Pattern</a:t>
            </a:r>
            <a:endParaRPr sz="3500">
              <a:latin typeface="Amatic SC"/>
              <a:ea typeface="Amatic SC"/>
              <a:cs typeface="Amatic SC"/>
              <a:sym typeface="Amatic SC"/>
            </a:endParaRPr>
          </a:p>
        </p:txBody>
      </p:sp>
      <p:sp>
        <p:nvSpPr>
          <p:cNvPr id="769" name="Google Shape;769;p42"/>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sz="1100"/>
              <a:t>16</a:t>
            </a:fld>
            <a:endParaRPr sz="1100"/>
          </a:p>
        </p:txBody>
      </p:sp>
      <p:sp>
        <p:nvSpPr>
          <p:cNvPr id="770" name="Google Shape;770;p42"/>
          <p:cNvSpPr/>
          <p:nvPr/>
        </p:nvSpPr>
        <p:spPr>
          <a:xfrm>
            <a:off x="1179731" y="1430621"/>
            <a:ext cx="69660" cy="69660"/>
          </a:xfrm>
          <a:custGeom>
            <a:avLst/>
            <a:gdLst/>
            <a:ahLst/>
            <a:cxnLst/>
            <a:rect l="l" t="t" r="r" b="b"/>
            <a:pathLst>
              <a:path w="21600" h="21600" extrusionOk="0">
                <a:moveTo>
                  <a:pt x="10693" y="0"/>
                </a:moveTo>
                <a:lnTo>
                  <a:pt x="13259" y="8127"/>
                </a:lnTo>
                <a:lnTo>
                  <a:pt x="21600" y="10693"/>
                </a:lnTo>
                <a:lnTo>
                  <a:pt x="13259" y="13259"/>
                </a:lnTo>
                <a:lnTo>
                  <a:pt x="10693" y="21600"/>
                </a:lnTo>
                <a:lnTo>
                  <a:pt x="8127" y="13259"/>
                </a:lnTo>
                <a:lnTo>
                  <a:pt x="0" y="10693"/>
                </a:lnTo>
                <a:lnTo>
                  <a:pt x="8127" y="8127"/>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1" name="Google Shape;771;p42"/>
          <p:cNvSpPr/>
          <p:nvPr/>
        </p:nvSpPr>
        <p:spPr>
          <a:xfrm>
            <a:off x="5119062" y="1313338"/>
            <a:ext cx="153144" cy="152442"/>
          </a:xfrm>
          <a:custGeom>
            <a:avLst/>
            <a:gdLst/>
            <a:ahLst/>
            <a:cxnLst/>
            <a:rect l="l" t="t"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2" name="Google Shape;772;p42"/>
          <p:cNvSpPr/>
          <p:nvPr/>
        </p:nvSpPr>
        <p:spPr>
          <a:xfrm>
            <a:off x="4015222" y="4597264"/>
            <a:ext cx="125550" cy="125550"/>
          </a:xfrm>
          <a:custGeom>
            <a:avLst/>
            <a:gdLst/>
            <a:ahLst/>
            <a:cxnLst/>
            <a:rect l="l" t="t" r="r" b="b"/>
            <a:pathLst>
              <a:path w="21600" h="21600" extrusionOk="0">
                <a:moveTo>
                  <a:pt x="10800" y="0"/>
                </a:moveTo>
                <a:lnTo>
                  <a:pt x="13292" y="8308"/>
                </a:lnTo>
                <a:lnTo>
                  <a:pt x="21600" y="10800"/>
                </a:lnTo>
                <a:lnTo>
                  <a:pt x="13292" y="13292"/>
                </a:lnTo>
                <a:lnTo>
                  <a:pt x="10800" y="21600"/>
                </a:lnTo>
                <a:lnTo>
                  <a:pt x="8308" y="13292"/>
                </a:lnTo>
                <a:lnTo>
                  <a:pt x="0" y="10800"/>
                </a:lnTo>
                <a:lnTo>
                  <a:pt x="8308"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3" name="Google Shape;773;p42"/>
          <p:cNvSpPr/>
          <p:nvPr/>
        </p:nvSpPr>
        <p:spPr>
          <a:xfrm>
            <a:off x="6388478" y="926994"/>
            <a:ext cx="83484" cy="83484"/>
          </a:xfrm>
          <a:custGeom>
            <a:avLst/>
            <a:gdLst/>
            <a:ahLst/>
            <a:cxnLst/>
            <a:rect l="l" t="t"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4" name="Google Shape;774;p42"/>
          <p:cNvSpPr/>
          <p:nvPr/>
        </p:nvSpPr>
        <p:spPr>
          <a:xfrm>
            <a:off x="642247" y="1253039"/>
            <a:ext cx="146286" cy="145584"/>
          </a:xfrm>
          <a:custGeom>
            <a:avLst/>
            <a:gdLst/>
            <a:ahLst/>
            <a:cxnLst/>
            <a:rect l="l" t="t" r="r" b="b"/>
            <a:pathLst>
              <a:path w="21600" h="21600" extrusionOk="0">
                <a:moveTo>
                  <a:pt x="10800" y="0"/>
                </a:moveTo>
                <a:lnTo>
                  <a:pt x="13347" y="8292"/>
                </a:lnTo>
                <a:lnTo>
                  <a:pt x="21600" y="10749"/>
                </a:lnTo>
                <a:lnTo>
                  <a:pt x="13347" y="13308"/>
                </a:lnTo>
                <a:lnTo>
                  <a:pt x="10800" y="21600"/>
                </a:lnTo>
                <a:lnTo>
                  <a:pt x="8253" y="13308"/>
                </a:lnTo>
                <a:lnTo>
                  <a:pt x="0" y="10749"/>
                </a:lnTo>
                <a:lnTo>
                  <a:pt x="8253" y="829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5" name="Google Shape;775;p42"/>
          <p:cNvSpPr/>
          <p:nvPr/>
        </p:nvSpPr>
        <p:spPr>
          <a:xfrm>
            <a:off x="7230157" y="1430621"/>
            <a:ext cx="139374" cy="138672"/>
          </a:xfrm>
          <a:custGeom>
            <a:avLst/>
            <a:gdLst/>
            <a:ahLst/>
            <a:cxnLst/>
            <a:rect l="l" t="t" r="r" b="b"/>
            <a:pathLst>
              <a:path w="21600" h="21600" extrusionOk="0">
                <a:moveTo>
                  <a:pt x="10800" y="0"/>
                </a:moveTo>
                <a:lnTo>
                  <a:pt x="13366" y="8275"/>
                </a:lnTo>
                <a:lnTo>
                  <a:pt x="21600" y="10854"/>
                </a:lnTo>
                <a:lnTo>
                  <a:pt x="13366" y="13325"/>
                </a:lnTo>
                <a:lnTo>
                  <a:pt x="10800" y="21600"/>
                </a:lnTo>
                <a:lnTo>
                  <a:pt x="8234" y="13325"/>
                </a:lnTo>
                <a:lnTo>
                  <a:pt x="0" y="10854"/>
                </a:lnTo>
                <a:lnTo>
                  <a:pt x="8234" y="827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6" name="Google Shape;776;p42"/>
          <p:cNvSpPr/>
          <p:nvPr/>
        </p:nvSpPr>
        <p:spPr>
          <a:xfrm>
            <a:off x="3732362" y="588943"/>
            <a:ext cx="65556" cy="66258"/>
          </a:xfrm>
          <a:custGeom>
            <a:avLst/>
            <a:gdLst/>
            <a:ahLst/>
            <a:cxnLst/>
            <a:rect l="l" t="t" r="r" b="b"/>
            <a:pathLst>
              <a:path w="21600" h="21600" extrusionOk="0">
                <a:moveTo>
                  <a:pt x="10914" y="0"/>
                </a:moveTo>
                <a:lnTo>
                  <a:pt x="13415" y="8325"/>
                </a:lnTo>
                <a:lnTo>
                  <a:pt x="21600" y="10800"/>
                </a:lnTo>
                <a:lnTo>
                  <a:pt x="13415" y="13275"/>
                </a:lnTo>
                <a:lnTo>
                  <a:pt x="10914" y="21600"/>
                </a:lnTo>
                <a:lnTo>
                  <a:pt x="8185" y="13275"/>
                </a:lnTo>
                <a:lnTo>
                  <a:pt x="0" y="10800"/>
                </a:lnTo>
                <a:lnTo>
                  <a:pt x="8185" y="832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7" name="Google Shape;777;p42"/>
          <p:cNvSpPr/>
          <p:nvPr/>
        </p:nvSpPr>
        <p:spPr>
          <a:xfrm>
            <a:off x="2338763" y="1113267"/>
            <a:ext cx="27594" cy="27594"/>
          </a:xfrm>
          <a:custGeom>
            <a:avLst/>
            <a:gdLst/>
            <a:ahLst/>
            <a:cxnLst/>
            <a:rect l="l" t="t" r="r" b="b"/>
            <a:pathLst>
              <a:path w="21600" h="21600" extrusionOk="0">
                <a:moveTo>
                  <a:pt x="10800" y="0"/>
                </a:moveTo>
                <a:lnTo>
                  <a:pt x="13500" y="8640"/>
                </a:lnTo>
                <a:lnTo>
                  <a:pt x="21600" y="10800"/>
                </a:lnTo>
                <a:lnTo>
                  <a:pt x="13500" y="13500"/>
                </a:lnTo>
                <a:lnTo>
                  <a:pt x="10800" y="21600"/>
                </a:lnTo>
                <a:lnTo>
                  <a:pt x="8100" y="13500"/>
                </a:lnTo>
                <a:lnTo>
                  <a:pt x="0" y="10800"/>
                </a:lnTo>
                <a:lnTo>
                  <a:pt x="8100" y="864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778" name="Google Shape;778;p42"/>
          <p:cNvPicPr preferRelativeResize="0"/>
          <p:nvPr/>
        </p:nvPicPr>
        <p:blipFill>
          <a:blip r:embed="rId3">
            <a:alphaModFix/>
          </a:blip>
          <a:stretch>
            <a:fillRect/>
          </a:stretch>
        </p:blipFill>
        <p:spPr>
          <a:xfrm>
            <a:off x="7665500" y="53525"/>
            <a:ext cx="1447800" cy="762000"/>
          </a:xfrm>
          <a:prstGeom prst="rect">
            <a:avLst/>
          </a:prstGeom>
          <a:noFill/>
          <a:ln>
            <a:noFill/>
          </a:ln>
        </p:spPr>
      </p:pic>
      <p:sp>
        <p:nvSpPr>
          <p:cNvPr id="779" name="Google Shape;779;p42"/>
          <p:cNvSpPr txBox="1"/>
          <p:nvPr/>
        </p:nvSpPr>
        <p:spPr>
          <a:xfrm>
            <a:off x="335550" y="754825"/>
            <a:ext cx="8574900" cy="4006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i="1">
                <a:solidFill>
                  <a:srgbClr val="FFFFFF"/>
                </a:solidFill>
                <a:latin typeface="Source Code Pro"/>
                <a:ea typeface="Source Code Pro"/>
                <a:cs typeface="Source Code Pro"/>
                <a:sym typeface="Source Code Pro"/>
              </a:rPr>
              <a:t>“In the factory design pattern we have a super class with multiple subclasses and based on some input, we need to return a particular subclass.”</a:t>
            </a:r>
            <a:endParaRPr i="1">
              <a:solidFill>
                <a:srgbClr val="FFFFFF"/>
              </a:solidFill>
              <a:latin typeface="Source Code Pro"/>
              <a:ea typeface="Source Code Pro"/>
              <a:cs typeface="Source Code Pro"/>
              <a:sym typeface="Source Code Pro"/>
            </a:endParaRPr>
          </a:p>
          <a:p>
            <a:pPr marL="0" lvl="0" indent="0" algn="l" rtl="0">
              <a:lnSpc>
                <a:spcPct val="150000"/>
              </a:lnSpc>
              <a:spcBef>
                <a:spcPts val="1000"/>
              </a:spcBef>
              <a:spcAft>
                <a:spcPts val="0"/>
              </a:spcAft>
              <a:buNone/>
            </a:pPr>
            <a:endParaRPr i="1">
              <a:solidFill>
                <a:srgbClr val="FFFFFF"/>
              </a:solidFill>
              <a:latin typeface="Source Code Pro"/>
              <a:ea typeface="Source Code Pro"/>
              <a:cs typeface="Source Code Pro"/>
              <a:sym typeface="Source Code Pro"/>
            </a:endParaRPr>
          </a:p>
          <a:p>
            <a:pPr marL="457200" lvl="0" indent="-317500" algn="l" rtl="0">
              <a:lnSpc>
                <a:spcPct val="150000"/>
              </a:lnSpc>
              <a:spcBef>
                <a:spcPts val="1000"/>
              </a:spcBef>
              <a:spcAft>
                <a:spcPts val="0"/>
              </a:spcAft>
              <a:buClr>
                <a:srgbClr val="FFFFFF"/>
              </a:buClr>
              <a:buSzPts val="1400"/>
              <a:buFont typeface="Source Code Pro"/>
              <a:buChar char="★"/>
            </a:pPr>
            <a:r>
              <a:rPr lang="en-GB">
                <a:solidFill>
                  <a:srgbClr val="FFFFFF"/>
                </a:solidFill>
                <a:latin typeface="Source Code Pro"/>
                <a:ea typeface="Source Code Pro"/>
                <a:cs typeface="Source Code Pro"/>
                <a:sym typeface="Source Code Pro"/>
              </a:rPr>
              <a:t>Often used when a class cannot anticipate the type of objects it needs to create beforehand</a:t>
            </a:r>
            <a:endParaRPr>
              <a:solidFill>
                <a:srgbClr val="FFFFFF"/>
              </a:solidFill>
              <a:latin typeface="Source Code Pro"/>
              <a:ea typeface="Source Code Pro"/>
              <a:cs typeface="Source Code Pro"/>
              <a:sym typeface="Source Code Pro"/>
            </a:endParaRPr>
          </a:p>
          <a:p>
            <a:pPr marL="457200" lvl="0" indent="-317500" algn="l" rtl="0">
              <a:lnSpc>
                <a:spcPct val="150000"/>
              </a:lnSpc>
              <a:spcBef>
                <a:spcPts val="0"/>
              </a:spcBef>
              <a:spcAft>
                <a:spcPts val="0"/>
              </a:spcAft>
              <a:buClr>
                <a:srgbClr val="FFFFFF"/>
              </a:buClr>
              <a:buSzPts val="1400"/>
              <a:buFont typeface="Source Code Pro"/>
              <a:buChar char="★"/>
            </a:pPr>
            <a:r>
              <a:rPr lang="en-GB">
                <a:solidFill>
                  <a:srgbClr val="FFFFFF"/>
                </a:solidFill>
                <a:latin typeface="Source Code Pro"/>
                <a:ea typeface="Source Code Pro"/>
                <a:cs typeface="Source Code Pro"/>
                <a:sym typeface="Source Code Pro"/>
              </a:rPr>
              <a:t>Instantiation of a class is done from the factory class. So when we need to create the object based on particular input this pattern is used.</a:t>
            </a:r>
            <a:endParaRPr>
              <a:solidFill>
                <a:srgbClr val="FFFFFF"/>
              </a:solidFill>
              <a:latin typeface="Source Code Pro"/>
              <a:ea typeface="Source Code Pro"/>
              <a:cs typeface="Source Code Pro"/>
              <a:sym typeface="Source Code Pr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43"/>
          <p:cNvSpPr txBox="1">
            <a:spLocks noGrp="1"/>
          </p:cNvSpPr>
          <p:nvPr>
            <p:ph type="title"/>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Factory Pattern - Example</a:t>
            </a:r>
            <a:endParaRPr sz="3500">
              <a:latin typeface="Amatic SC"/>
              <a:ea typeface="Amatic SC"/>
              <a:cs typeface="Amatic SC"/>
              <a:sym typeface="Amatic SC"/>
            </a:endParaRPr>
          </a:p>
        </p:txBody>
      </p:sp>
      <p:sp>
        <p:nvSpPr>
          <p:cNvPr id="786" name="Google Shape;786;p43"/>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sz="1100"/>
              <a:t>17</a:t>
            </a:fld>
            <a:endParaRPr sz="1100"/>
          </a:p>
        </p:txBody>
      </p:sp>
      <p:sp>
        <p:nvSpPr>
          <p:cNvPr id="787" name="Google Shape;787;p43"/>
          <p:cNvSpPr/>
          <p:nvPr/>
        </p:nvSpPr>
        <p:spPr>
          <a:xfrm>
            <a:off x="1179731" y="1430621"/>
            <a:ext cx="69660" cy="69660"/>
          </a:xfrm>
          <a:custGeom>
            <a:avLst/>
            <a:gdLst/>
            <a:ahLst/>
            <a:cxnLst/>
            <a:rect l="l" t="t" r="r" b="b"/>
            <a:pathLst>
              <a:path w="21600" h="21600" extrusionOk="0">
                <a:moveTo>
                  <a:pt x="10693" y="0"/>
                </a:moveTo>
                <a:lnTo>
                  <a:pt x="13259" y="8127"/>
                </a:lnTo>
                <a:lnTo>
                  <a:pt x="21600" y="10693"/>
                </a:lnTo>
                <a:lnTo>
                  <a:pt x="13259" y="13259"/>
                </a:lnTo>
                <a:lnTo>
                  <a:pt x="10693" y="21600"/>
                </a:lnTo>
                <a:lnTo>
                  <a:pt x="8127" y="13259"/>
                </a:lnTo>
                <a:lnTo>
                  <a:pt x="0" y="10693"/>
                </a:lnTo>
                <a:lnTo>
                  <a:pt x="8127" y="8127"/>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8" name="Google Shape;788;p43"/>
          <p:cNvSpPr/>
          <p:nvPr/>
        </p:nvSpPr>
        <p:spPr>
          <a:xfrm>
            <a:off x="5119062" y="1313338"/>
            <a:ext cx="153144" cy="152442"/>
          </a:xfrm>
          <a:custGeom>
            <a:avLst/>
            <a:gdLst/>
            <a:ahLst/>
            <a:cxnLst/>
            <a:rect l="l" t="t"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9" name="Google Shape;789;p43"/>
          <p:cNvSpPr/>
          <p:nvPr/>
        </p:nvSpPr>
        <p:spPr>
          <a:xfrm>
            <a:off x="4015222" y="4597264"/>
            <a:ext cx="125550" cy="125550"/>
          </a:xfrm>
          <a:custGeom>
            <a:avLst/>
            <a:gdLst/>
            <a:ahLst/>
            <a:cxnLst/>
            <a:rect l="l" t="t" r="r" b="b"/>
            <a:pathLst>
              <a:path w="21600" h="21600" extrusionOk="0">
                <a:moveTo>
                  <a:pt x="10800" y="0"/>
                </a:moveTo>
                <a:lnTo>
                  <a:pt x="13292" y="8308"/>
                </a:lnTo>
                <a:lnTo>
                  <a:pt x="21600" y="10800"/>
                </a:lnTo>
                <a:lnTo>
                  <a:pt x="13292" y="13292"/>
                </a:lnTo>
                <a:lnTo>
                  <a:pt x="10800" y="21600"/>
                </a:lnTo>
                <a:lnTo>
                  <a:pt x="8308" y="13292"/>
                </a:lnTo>
                <a:lnTo>
                  <a:pt x="0" y="10800"/>
                </a:lnTo>
                <a:lnTo>
                  <a:pt x="8308"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0" name="Google Shape;790;p43"/>
          <p:cNvSpPr/>
          <p:nvPr/>
        </p:nvSpPr>
        <p:spPr>
          <a:xfrm>
            <a:off x="6388478" y="926994"/>
            <a:ext cx="83484" cy="83484"/>
          </a:xfrm>
          <a:custGeom>
            <a:avLst/>
            <a:gdLst/>
            <a:ahLst/>
            <a:cxnLst/>
            <a:rect l="l" t="t"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1" name="Google Shape;791;p43"/>
          <p:cNvSpPr/>
          <p:nvPr/>
        </p:nvSpPr>
        <p:spPr>
          <a:xfrm>
            <a:off x="642247" y="1253039"/>
            <a:ext cx="146286" cy="145584"/>
          </a:xfrm>
          <a:custGeom>
            <a:avLst/>
            <a:gdLst/>
            <a:ahLst/>
            <a:cxnLst/>
            <a:rect l="l" t="t" r="r" b="b"/>
            <a:pathLst>
              <a:path w="21600" h="21600" extrusionOk="0">
                <a:moveTo>
                  <a:pt x="10800" y="0"/>
                </a:moveTo>
                <a:lnTo>
                  <a:pt x="13347" y="8292"/>
                </a:lnTo>
                <a:lnTo>
                  <a:pt x="21600" y="10749"/>
                </a:lnTo>
                <a:lnTo>
                  <a:pt x="13347" y="13308"/>
                </a:lnTo>
                <a:lnTo>
                  <a:pt x="10800" y="21600"/>
                </a:lnTo>
                <a:lnTo>
                  <a:pt x="8253" y="13308"/>
                </a:lnTo>
                <a:lnTo>
                  <a:pt x="0" y="10749"/>
                </a:lnTo>
                <a:lnTo>
                  <a:pt x="8253" y="829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2" name="Google Shape;792;p43"/>
          <p:cNvSpPr/>
          <p:nvPr/>
        </p:nvSpPr>
        <p:spPr>
          <a:xfrm>
            <a:off x="7230157" y="1430621"/>
            <a:ext cx="139374" cy="138672"/>
          </a:xfrm>
          <a:custGeom>
            <a:avLst/>
            <a:gdLst/>
            <a:ahLst/>
            <a:cxnLst/>
            <a:rect l="l" t="t" r="r" b="b"/>
            <a:pathLst>
              <a:path w="21600" h="21600" extrusionOk="0">
                <a:moveTo>
                  <a:pt x="10800" y="0"/>
                </a:moveTo>
                <a:lnTo>
                  <a:pt x="13366" y="8275"/>
                </a:lnTo>
                <a:lnTo>
                  <a:pt x="21600" y="10854"/>
                </a:lnTo>
                <a:lnTo>
                  <a:pt x="13366" y="13325"/>
                </a:lnTo>
                <a:lnTo>
                  <a:pt x="10800" y="21600"/>
                </a:lnTo>
                <a:lnTo>
                  <a:pt x="8234" y="13325"/>
                </a:lnTo>
                <a:lnTo>
                  <a:pt x="0" y="10854"/>
                </a:lnTo>
                <a:lnTo>
                  <a:pt x="8234" y="827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3" name="Google Shape;793;p43"/>
          <p:cNvSpPr/>
          <p:nvPr/>
        </p:nvSpPr>
        <p:spPr>
          <a:xfrm>
            <a:off x="3732362" y="588943"/>
            <a:ext cx="65556" cy="66258"/>
          </a:xfrm>
          <a:custGeom>
            <a:avLst/>
            <a:gdLst/>
            <a:ahLst/>
            <a:cxnLst/>
            <a:rect l="l" t="t" r="r" b="b"/>
            <a:pathLst>
              <a:path w="21600" h="21600" extrusionOk="0">
                <a:moveTo>
                  <a:pt x="10914" y="0"/>
                </a:moveTo>
                <a:lnTo>
                  <a:pt x="13415" y="8325"/>
                </a:lnTo>
                <a:lnTo>
                  <a:pt x="21600" y="10800"/>
                </a:lnTo>
                <a:lnTo>
                  <a:pt x="13415" y="13275"/>
                </a:lnTo>
                <a:lnTo>
                  <a:pt x="10914" y="21600"/>
                </a:lnTo>
                <a:lnTo>
                  <a:pt x="8185" y="13275"/>
                </a:lnTo>
                <a:lnTo>
                  <a:pt x="0" y="10800"/>
                </a:lnTo>
                <a:lnTo>
                  <a:pt x="8185" y="832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4" name="Google Shape;794;p43"/>
          <p:cNvSpPr/>
          <p:nvPr/>
        </p:nvSpPr>
        <p:spPr>
          <a:xfrm>
            <a:off x="2338763" y="1113267"/>
            <a:ext cx="27594" cy="27594"/>
          </a:xfrm>
          <a:custGeom>
            <a:avLst/>
            <a:gdLst/>
            <a:ahLst/>
            <a:cxnLst/>
            <a:rect l="l" t="t" r="r" b="b"/>
            <a:pathLst>
              <a:path w="21600" h="21600" extrusionOk="0">
                <a:moveTo>
                  <a:pt x="10800" y="0"/>
                </a:moveTo>
                <a:lnTo>
                  <a:pt x="13500" y="8640"/>
                </a:lnTo>
                <a:lnTo>
                  <a:pt x="21600" y="10800"/>
                </a:lnTo>
                <a:lnTo>
                  <a:pt x="13500" y="13500"/>
                </a:lnTo>
                <a:lnTo>
                  <a:pt x="10800" y="21600"/>
                </a:lnTo>
                <a:lnTo>
                  <a:pt x="8100" y="13500"/>
                </a:lnTo>
                <a:lnTo>
                  <a:pt x="0" y="10800"/>
                </a:lnTo>
                <a:lnTo>
                  <a:pt x="8100" y="864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795" name="Google Shape;795;p43"/>
          <p:cNvPicPr preferRelativeResize="0"/>
          <p:nvPr/>
        </p:nvPicPr>
        <p:blipFill>
          <a:blip r:embed="rId3">
            <a:alphaModFix/>
          </a:blip>
          <a:stretch>
            <a:fillRect/>
          </a:stretch>
        </p:blipFill>
        <p:spPr>
          <a:xfrm>
            <a:off x="7665500" y="53525"/>
            <a:ext cx="1447800" cy="762000"/>
          </a:xfrm>
          <a:prstGeom prst="rect">
            <a:avLst/>
          </a:prstGeom>
          <a:noFill/>
          <a:ln>
            <a:noFill/>
          </a:ln>
        </p:spPr>
      </p:pic>
      <p:pic>
        <p:nvPicPr>
          <p:cNvPr id="796" name="Google Shape;796;p43"/>
          <p:cNvPicPr preferRelativeResize="0"/>
          <p:nvPr/>
        </p:nvPicPr>
        <p:blipFill>
          <a:blip r:embed="rId4">
            <a:alphaModFix/>
          </a:blip>
          <a:stretch>
            <a:fillRect/>
          </a:stretch>
        </p:blipFill>
        <p:spPr>
          <a:xfrm>
            <a:off x="750125" y="991687"/>
            <a:ext cx="7744100" cy="3247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44"/>
          <p:cNvSpPr txBox="1">
            <a:spLocks noGrp="1"/>
          </p:cNvSpPr>
          <p:nvPr>
            <p:ph type="title"/>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Factory Pattern - Example</a:t>
            </a:r>
            <a:endParaRPr sz="3500">
              <a:latin typeface="Amatic SC"/>
              <a:ea typeface="Amatic SC"/>
              <a:cs typeface="Amatic SC"/>
              <a:sym typeface="Amatic SC"/>
            </a:endParaRPr>
          </a:p>
        </p:txBody>
      </p:sp>
      <p:sp>
        <p:nvSpPr>
          <p:cNvPr id="803" name="Google Shape;803;p44"/>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sz="1100"/>
              <a:t>18</a:t>
            </a:fld>
            <a:endParaRPr sz="1100"/>
          </a:p>
        </p:txBody>
      </p:sp>
      <p:sp>
        <p:nvSpPr>
          <p:cNvPr id="804" name="Google Shape;804;p44"/>
          <p:cNvSpPr/>
          <p:nvPr/>
        </p:nvSpPr>
        <p:spPr>
          <a:xfrm>
            <a:off x="1179731" y="1430621"/>
            <a:ext cx="69660" cy="69660"/>
          </a:xfrm>
          <a:custGeom>
            <a:avLst/>
            <a:gdLst/>
            <a:ahLst/>
            <a:cxnLst/>
            <a:rect l="l" t="t" r="r" b="b"/>
            <a:pathLst>
              <a:path w="21600" h="21600" extrusionOk="0">
                <a:moveTo>
                  <a:pt x="10693" y="0"/>
                </a:moveTo>
                <a:lnTo>
                  <a:pt x="13259" y="8127"/>
                </a:lnTo>
                <a:lnTo>
                  <a:pt x="21600" y="10693"/>
                </a:lnTo>
                <a:lnTo>
                  <a:pt x="13259" y="13259"/>
                </a:lnTo>
                <a:lnTo>
                  <a:pt x="10693" y="21600"/>
                </a:lnTo>
                <a:lnTo>
                  <a:pt x="8127" y="13259"/>
                </a:lnTo>
                <a:lnTo>
                  <a:pt x="0" y="10693"/>
                </a:lnTo>
                <a:lnTo>
                  <a:pt x="8127" y="8127"/>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5" name="Google Shape;805;p44"/>
          <p:cNvSpPr/>
          <p:nvPr/>
        </p:nvSpPr>
        <p:spPr>
          <a:xfrm>
            <a:off x="5119062" y="1313338"/>
            <a:ext cx="153144" cy="152442"/>
          </a:xfrm>
          <a:custGeom>
            <a:avLst/>
            <a:gdLst/>
            <a:ahLst/>
            <a:cxnLst/>
            <a:rect l="l" t="t"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6" name="Google Shape;806;p44"/>
          <p:cNvSpPr/>
          <p:nvPr/>
        </p:nvSpPr>
        <p:spPr>
          <a:xfrm>
            <a:off x="4015222" y="4597264"/>
            <a:ext cx="125550" cy="125550"/>
          </a:xfrm>
          <a:custGeom>
            <a:avLst/>
            <a:gdLst/>
            <a:ahLst/>
            <a:cxnLst/>
            <a:rect l="l" t="t" r="r" b="b"/>
            <a:pathLst>
              <a:path w="21600" h="21600" extrusionOk="0">
                <a:moveTo>
                  <a:pt x="10800" y="0"/>
                </a:moveTo>
                <a:lnTo>
                  <a:pt x="13292" y="8308"/>
                </a:lnTo>
                <a:lnTo>
                  <a:pt x="21600" y="10800"/>
                </a:lnTo>
                <a:lnTo>
                  <a:pt x="13292" y="13292"/>
                </a:lnTo>
                <a:lnTo>
                  <a:pt x="10800" y="21600"/>
                </a:lnTo>
                <a:lnTo>
                  <a:pt x="8308" y="13292"/>
                </a:lnTo>
                <a:lnTo>
                  <a:pt x="0" y="10800"/>
                </a:lnTo>
                <a:lnTo>
                  <a:pt x="8308"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7" name="Google Shape;807;p44"/>
          <p:cNvSpPr/>
          <p:nvPr/>
        </p:nvSpPr>
        <p:spPr>
          <a:xfrm>
            <a:off x="6388478" y="926994"/>
            <a:ext cx="83484" cy="83484"/>
          </a:xfrm>
          <a:custGeom>
            <a:avLst/>
            <a:gdLst/>
            <a:ahLst/>
            <a:cxnLst/>
            <a:rect l="l" t="t"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8" name="Google Shape;808;p44"/>
          <p:cNvSpPr/>
          <p:nvPr/>
        </p:nvSpPr>
        <p:spPr>
          <a:xfrm>
            <a:off x="642247" y="1253039"/>
            <a:ext cx="146286" cy="145584"/>
          </a:xfrm>
          <a:custGeom>
            <a:avLst/>
            <a:gdLst/>
            <a:ahLst/>
            <a:cxnLst/>
            <a:rect l="l" t="t" r="r" b="b"/>
            <a:pathLst>
              <a:path w="21600" h="21600" extrusionOk="0">
                <a:moveTo>
                  <a:pt x="10800" y="0"/>
                </a:moveTo>
                <a:lnTo>
                  <a:pt x="13347" y="8292"/>
                </a:lnTo>
                <a:lnTo>
                  <a:pt x="21600" y="10749"/>
                </a:lnTo>
                <a:lnTo>
                  <a:pt x="13347" y="13308"/>
                </a:lnTo>
                <a:lnTo>
                  <a:pt x="10800" y="21600"/>
                </a:lnTo>
                <a:lnTo>
                  <a:pt x="8253" y="13308"/>
                </a:lnTo>
                <a:lnTo>
                  <a:pt x="0" y="10749"/>
                </a:lnTo>
                <a:lnTo>
                  <a:pt x="8253" y="829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9" name="Google Shape;809;p44"/>
          <p:cNvSpPr/>
          <p:nvPr/>
        </p:nvSpPr>
        <p:spPr>
          <a:xfrm>
            <a:off x="7230157" y="1430621"/>
            <a:ext cx="139374" cy="138672"/>
          </a:xfrm>
          <a:custGeom>
            <a:avLst/>
            <a:gdLst/>
            <a:ahLst/>
            <a:cxnLst/>
            <a:rect l="l" t="t" r="r" b="b"/>
            <a:pathLst>
              <a:path w="21600" h="21600" extrusionOk="0">
                <a:moveTo>
                  <a:pt x="10800" y="0"/>
                </a:moveTo>
                <a:lnTo>
                  <a:pt x="13366" y="8275"/>
                </a:lnTo>
                <a:lnTo>
                  <a:pt x="21600" y="10854"/>
                </a:lnTo>
                <a:lnTo>
                  <a:pt x="13366" y="13325"/>
                </a:lnTo>
                <a:lnTo>
                  <a:pt x="10800" y="21600"/>
                </a:lnTo>
                <a:lnTo>
                  <a:pt x="8234" y="13325"/>
                </a:lnTo>
                <a:lnTo>
                  <a:pt x="0" y="10854"/>
                </a:lnTo>
                <a:lnTo>
                  <a:pt x="8234" y="827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0" name="Google Shape;810;p44"/>
          <p:cNvSpPr/>
          <p:nvPr/>
        </p:nvSpPr>
        <p:spPr>
          <a:xfrm>
            <a:off x="3732362" y="588943"/>
            <a:ext cx="65556" cy="66258"/>
          </a:xfrm>
          <a:custGeom>
            <a:avLst/>
            <a:gdLst/>
            <a:ahLst/>
            <a:cxnLst/>
            <a:rect l="l" t="t" r="r" b="b"/>
            <a:pathLst>
              <a:path w="21600" h="21600" extrusionOk="0">
                <a:moveTo>
                  <a:pt x="10914" y="0"/>
                </a:moveTo>
                <a:lnTo>
                  <a:pt x="13415" y="8325"/>
                </a:lnTo>
                <a:lnTo>
                  <a:pt x="21600" y="10800"/>
                </a:lnTo>
                <a:lnTo>
                  <a:pt x="13415" y="13275"/>
                </a:lnTo>
                <a:lnTo>
                  <a:pt x="10914" y="21600"/>
                </a:lnTo>
                <a:lnTo>
                  <a:pt x="8185" y="13275"/>
                </a:lnTo>
                <a:lnTo>
                  <a:pt x="0" y="10800"/>
                </a:lnTo>
                <a:lnTo>
                  <a:pt x="8185" y="832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1" name="Google Shape;811;p44"/>
          <p:cNvSpPr/>
          <p:nvPr/>
        </p:nvSpPr>
        <p:spPr>
          <a:xfrm>
            <a:off x="2338763" y="1113267"/>
            <a:ext cx="27594" cy="27594"/>
          </a:xfrm>
          <a:custGeom>
            <a:avLst/>
            <a:gdLst/>
            <a:ahLst/>
            <a:cxnLst/>
            <a:rect l="l" t="t" r="r" b="b"/>
            <a:pathLst>
              <a:path w="21600" h="21600" extrusionOk="0">
                <a:moveTo>
                  <a:pt x="10800" y="0"/>
                </a:moveTo>
                <a:lnTo>
                  <a:pt x="13500" y="8640"/>
                </a:lnTo>
                <a:lnTo>
                  <a:pt x="21600" y="10800"/>
                </a:lnTo>
                <a:lnTo>
                  <a:pt x="13500" y="13500"/>
                </a:lnTo>
                <a:lnTo>
                  <a:pt x="10800" y="21600"/>
                </a:lnTo>
                <a:lnTo>
                  <a:pt x="8100" y="13500"/>
                </a:lnTo>
                <a:lnTo>
                  <a:pt x="0" y="10800"/>
                </a:lnTo>
                <a:lnTo>
                  <a:pt x="8100" y="864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812" name="Google Shape;812;p44"/>
          <p:cNvPicPr preferRelativeResize="0"/>
          <p:nvPr/>
        </p:nvPicPr>
        <p:blipFill>
          <a:blip r:embed="rId3">
            <a:alphaModFix/>
          </a:blip>
          <a:stretch>
            <a:fillRect/>
          </a:stretch>
        </p:blipFill>
        <p:spPr>
          <a:xfrm>
            <a:off x="7665500" y="53525"/>
            <a:ext cx="1447800" cy="762000"/>
          </a:xfrm>
          <a:prstGeom prst="rect">
            <a:avLst/>
          </a:prstGeom>
          <a:noFill/>
          <a:ln>
            <a:noFill/>
          </a:ln>
        </p:spPr>
      </p:pic>
      <p:pic>
        <p:nvPicPr>
          <p:cNvPr id="813" name="Google Shape;813;p44"/>
          <p:cNvPicPr preferRelativeResize="0"/>
          <p:nvPr/>
        </p:nvPicPr>
        <p:blipFill>
          <a:blip r:embed="rId4">
            <a:alphaModFix/>
          </a:blip>
          <a:stretch>
            <a:fillRect/>
          </a:stretch>
        </p:blipFill>
        <p:spPr>
          <a:xfrm>
            <a:off x="144022" y="1005356"/>
            <a:ext cx="4698429" cy="3220424"/>
          </a:xfrm>
          <a:prstGeom prst="rect">
            <a:avLst/>
          </a:prstGeom>
          <a:noFill/>
          <a:ln>
            <a:noFill/>
          </a:ln>
        </p:spPr>
      </p:pic>
      <p:pic>
        <p:nvPicPr>
          <p:cNvPr id="814" name="Google Shape;814;p44"/>
          <p:cNvPicPr preferRelativeResize="0"/>
          <p:nvPr/>
        </p:nvPicPr>
        <p:blipFill>
          <a:blip r:embed="rId5">
            <a:alphaModFix/>
          </a:blip>
          <a:stretch>
            <a:fillRect/>
          </a:stretch>
        </p:blipFill>
        <p:spPr>
          <a:xfrm>
            <a:off x="5402601" y="980856"/>
            <a:ext cx="3506501" cy="326940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45"/>
          <p:cNvSpPr txBox="1">
            <a:spLocks noGrp="1"/>
          </p:cNvSpPr>
          <p:nvPr>
            <p:ph type="title"/>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Factory Pattern - Example</a:t>
            </a:r>
            <a:endParaRPr sz="3500">
              <a:latin typeface="Amatic SC"/>
              <a:ea typeface="Amatic SC"/>
              <a:cs typeface="Amatic SC"/>
              <a:sym typeface="Amatic SC"/>
            </a:endParaRPr>
          </a:p>
        </p:txBody>
      </p:sp>
      <p:sp>
        <p:nvSpPr>
          <p:cNvPr id="821" name="Google Shape;821;p45"/>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sz="1100"/>
              <a:t>19</a:t>
            </a:fld>
            <a:endParaRPr sz="1100"/>
          </a:p>
        </p:txBody>
      </p:sp>
      <p:sp>
        <p:nvSpPr>
          <p:cNvPr id="822" name="Google Shape;822;p45"/>
          <p:cNvSpPr/>
          <p:nvPr/>
        </p:nvSpPr>
        <p:spPr>
          <a:xfrm>
            <a:off x="1179731" y="1430621"/>
            <a:ext cx="69660" cy="69660"/>
          </a:xfrm>
          <a:custGeom>
            <a:avLst/>
            <a:gdLst/>
            <a:ahLst/>
            <a:cxnLst/>
            <a:rect l="l" t="t" r="r" b="b"/>
            <a:pathLst>
              <a:path w="21600" h="21600" extrusionOk="0">
                <a:moveTo>
                  <a:pt x="10693" y="0"/>
                </a:moveTo>
                <a:lnTo>
                  <a:pt x="13259" y="8127"/>
                </a:lnTo>
                <a:lnTo>
                  <a:pt x="21600" y="10693"/>
                </a:lnTo>
                <a:lnTo>
                  <a:pt x="13259" y="13259"/>
                </a:lnTo>
                <a:lnTo>
                  <a:pt x="10693" y="21600"/>
                </a:lnTo>
                <a:lnTo>
                  <a:pt x="8127" y="13259"/>
                </a:lnTo>
                <a:lnTo>
                  <a:pt x="0" y="10693"/>
                </a:lnTo>
                <a:lnTo>
                  <a:pt x="8127" y="8127"/>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3" name="Google Shape;823;p45"/>
          <p:cNvSpPr/>
          <p:nvPr/>
        </p:nvSpPr>
        <p:spPr>
          <a:xfrm>
            <a:off x="5119062" y="1313338"/>
            <a:ext cx="153144" cy="152442"/>
          </a:xfrm>
          <a:custGeom>
            <a:avLst/>
            <a:gdLst/>
            <a:ahLst/>
            <a:cxnLst/>
            <a:rect l="l" t="t"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4" name="Google Shape;824;p45"/>
          <p:cNvSpPr/>
          <p:nvPr/>
        </p:nvSpPr>
        <p:spPr>
          <a:xfrm>
            <a:off x="4015222" y="4597264"/>
            <a:ext cx="125550" cy="125550"/>
          </a:xfrm>
          <a:custGeom>
            <a:avLst/>
            <a:gdLst/>
            <a:ahLst/>
            <a:cxnLst/>
            <a:rect l="l" t="t" r="r" b="b"/>
            <a:pathLst>
              <a:path w="21600" h="21600" extrusionOk="0">
                <a:moveTo>
                  <a:pt x="10800" y="0"/>
                </a:moveTo>
                <a:lnTo>
                  <a:pt x="13292" y="8308"/>
                </a:lnTo>
                <a:lnTo>
                  <a:pt x="21600" y="10800"/>
                </a:lnTo>
                <a:lnTo>
                  <a:pt x="13292" y="13292"/>
                </a:lnTo>
                <a:lnTo>
                  <a:pt x="10800" y="21600"/>
                </a:lnTo>
                <a:lnTo>
                  <a:pt x="8308" y="13292"/>
                </a:lnTo>
                <a:lnTo>
                  <a:pt x="0" y="10800"/>
                </a:lnTo>
                <a:lnTo>
                  <a:pt x="8308"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5" name="Google Shape;825;p45"/>
          <p:cNvSpPr/>
          <p:nvPr/>
        </p:nvSpPr>
        <p:spPr>
          <a:xfrm>
            <a:off x="6388478" y="926994"/>
            <a:ext cx="83484" cy="83484"/>
          </a:xfrm>
          <a:custGeom>
            <a:avLst/>
            <a:gdLst/>
            <a:ahLst/>
            <a:cxnLst/>
            <a:rect l="l" t="t"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6" name="Google Shape;826;p45"/>
          <p:cNvSpPr/>
          <p:nvPr/>
        </p:nvSpPr>
        <p:spPr>
          <a:xfrm>
            <a:off x="642247" y="1253039"/>
            <a:ext cx="146286" cy="145584"/>
          </a:xfrm>
          <a:custGeom>
            <a:avLst/>
            <a:gdLst/>
            <a:ahLst/>
            <a:cxnLst/>
            <a:rect l="l" t="t" r="r" b="b"/>
            <a:pathLst>
              <a:path w="21600" h="21600" extrusionOk="0">
                <a:moveTo>
                  <a:pt x="10800" y="0"/>
                </a:moveTo>
                <a:lnTo>
                  <a:pt x="13347" y="8292"/>
                </a:lnTo>
                <a:lnTo>
                  <a:pt x="21600" y="10749"/>
                </a:lnTo>
                <a:lnTo>
                  <a:pt x="13347" y="13308"/>
                </a:lnTo>
                <a:lnTo>
                  <a:pt x="10800" y="21600"/>
                </a:lnTo>
                <a:lnTo>
                  <a:pt x="8253" y="13308"/>
                </a:lnTo>
                <a:lnTo>
                  <a:pt x="0" y="10749"/>
                </a:lnTo>
                <a:lnTo>
                  <a:pt x="8253" y="829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7" name="Google Shape;827;p45"/>
          <p:cNvSpPr/>
          <p:nvPr/>
        </p:nvSpPr>
        <p:spPr>
          <a:xfrm>
            <a:off x="7230157" y="1430621"/>
            <a:ext cx="139374" cy="138672"/>
          </a:xfrm>
          <a:custGeom>
            <a:avLst/>
            <a:gdLst/>
            <a:ahLst/>
            <a:cxnLst/>
            <a:rect l="l" t="t" r="r" b="b"/>
            <a:pathLst>
              <a:path w="21600" h="21600" extrusionOk="0">
                <a:moveTo>
                  <a:pt x="10800" y="0"/>
                </a:moveTo>
                <a:lnTo>
                  <a:pt x="13366" y="8275"/>
                </a:lnTo>
                <a:lnTo>
                  <a:pt x="21600" y="10854"/>
                </a:lnTo>
                <a:lnTo>
                  <a:pt x="13366" y="13325"/>
                </a:lnTo>
                <a:lnTo>
                  <a:pt x="10800" y="21600"/>
                </a:lnTo>
                <a:lnTo>
                  <a:pt x="8234" y="13325"/>
                </a:lnTo>
                <a:lnTo>
                  <a:pt x="0" y="10854"/>
                </a:lnTo>
                <a:lnTo>
                  <a:pt x="8234" y="827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8" name="Google Shape;828;p45"/>
          <p:cNvSpPr/>
          <p:nvPr/>
        </p:nvSpPr>
        <p:spPr>
          <a:xfrm>
            <a:off x="3732362" y="588943"/>
            <a:ext cx="65556" cy="66258"/>
          </a:xfrm>
          <a:custGeom>
            <a:avLst/>
            <a:gdLst/>
            <a:ahLst/>
            <a:cxnLst/>
            <a:rect l="l" t="t" r="r" b="b"/>
            <a:pathLst>
              <a:path w="21600" h="21600" extrusionOk="0">
                <a:moveTo>
                  <a:pt x="10914" y="0"/>
                </a:moveTo>
                <a:lnTo>
                  <a:pt x="13415" y="8325"/>
                </a:lnTo>
                <a:lnTo>
                  <a:pt x="21600" y="10800"/>
                </a:lnTo>
                <a:lnTo>
                  <a:pt x="13415" y="13275"/>
                </a:lnTo>
                <a:lnTo>
                  <a:pt x="10914" y="21600"/>
                </a:lnTo>
                <a:lnTo>
                  <a:pt x="8185" y="13275"/>
                </a:lnTo>
                <a:lnTo>
                  <a:pt x="0" y="10800"/>
                </a:lnTo>
                <a:lnTo>
                  <a:pt x="8185" y="832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9" name="Google Shape;829;p45"/>
          <p:cNvSpPr/>
          <p:nvPr/>
        </p:nvSpPr>
        <p:spPr>
          <a:xfrm>
            <a:off x="2338763" y="1113267"/>
            <a:ext cx="27594" cy="27594"/>
          </a:xfrm>
          <a:custGeom>
            <a:avLst/>
            <a:gdLst/>
            <a:ahLst/>
            <a:cxnLst/>
            <a:rect l="l" t="t" r="r" b="b"/>
            <a:pathLst>
              <a:path w="21600" h="21600" extrusionOk="0">
                <a:moveTo>
                  <a:pt x="10800" y="0"/>
                </a:moveTo>
                <a:lnTo>
                  <a:pt x="13500" y="8640"/>
                </a:lnTo>
                <a:lnTo>
                  <a:pt x="21600" y="10800"/>
                </a:lnTo>
                <a:lnTo>
                  <a:pt x="13500" y="13500"/>
                </a:lnTo>
                <a:lnTo>
                  <a:pt x="10800" y="21600"/>
                </a:lnTo>
                <a:lnTo>
                  <a:pt x="8100" y="13500"/>
                </a:lnTo>
                <a:lnTo>
                  <a:pt x="0" y="10800"/>
                </a:lnTo>
                <a:lnTo>
                  <a:pt x="8100" y="864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830" name="Google Shape;830;p45"/>
          <p:cNvPicPr preferRelativeResize="0"/>
          <p:nvPr/>
        </p:nvPicPr>
        <p:blipFill>
          <a:blip r:embed="rId3">
            <a:alphaModFix/>
          </a:blip>
          <a:stretch>
            <a:fillRect/>
          </a:stretch>
        </p:blipFill>
        <p:spPr>
          <a:xfrm>
            <a:off x="7665500" y="53525"/>
            <a:ext cx="1447800" cy="762000"/>
          </a:xfrm>
          <a:prstGeom prst="rect">
            <a:avLst/>
          </a:prstGeom>
          <a:noFill/>
          <a:ln>
            <a:noFill/>
          </a:ln>
        </p:spPr>
      </p:pic>
      <p:pic>
        <p:nvPicPr>
          <p:cNvPr id="831" name="Google Shape;831;p45"/>
          <p:cNvPicPr preferRelativeResize="0"/>
          <p:nvPr/>
        </p:nvPicPr>
        <p:blipFill>
          <a:blip r:embed="rId4">
            <a:alphaModFix/>
          </a:blip>
          <a:stretch>
            <a:fillRect/>
          </a:stretch>
        </p:blipFill>
        <p:spPr>
          <a:xfrm>
            <a:off x="524575" y="712425"/>
            <a:ext cx="3359947" cy="4315575"/>
          </a:xfrm>
          <a:prstGeom prst="rect">
            <a:avLst/>
          </a:prstGeom>
          <a:noFill/>
          <a:ln>
            <a:noFill/>
          </a:ln>
        </p:spPr>
      </p:pic>
      <p:pic>
        <p:nvPicPr>
          <p:cNvPr id="832" name="Google Shape;832;p45"/>
          <p:cNvPicPr preferRelativeResize="0"/>
          <p:nvPr/>
        </p:nvPicPr>
        <p:blipFill>
          <a:blip r:embed="rId5">
            <a:alphaModFix/>
          </a:blip>
          <a:stretch>
            <a:fillRect/>
          </a:stretch>
        </p:blipFill>
        <p:spPr>
          <a:xfrm>
            <a:off x="4501350" y="712425"/>
            <a:ext cx="3798595" cy="4315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8"/>
          <p:cNvSpPr/>
          <p:nvPr/>
        </p:nvSpPr>
        <p:spPr>
          <a:xfrm>
            <a:off x="3815916" y="1069850"/>
            <a:ext cx="1784682" cy="2841780"/>
          </a:xfrm>
          <a:custGeom>
            <a:avLst/>
            <a:gdLst/>
            <a:ahLst/>
            <a:cxnLst/>
            <a:rect l="l" t="t" r="r" b="b"/>
            <a:pathLst>
              <a:path w="2379576" h="3789040" extrusionOk="0">
                <a:moveTo>
                  <a:pt x="0" y="0"/>
                </a:moveTo>
                <a:lnTo>
                  <a:pt x="2214084" y="0"/>
                </a:lnTo>
                <a:cubicBezTo>
                  <a:pt x="2305483" y="0"/>
                  <a:pt x="2379576" y="74093"/>
                  <a:pt x="2379576" y="165492"/>
                </a:cubicBezTo>
                <a:lnTo>
                  <a:pt x="2379576" y="3709249"/>
                </a:lnTo>
                <a:cubicBezTo>
                  <a:pt x="2379576" y="3732099"/>
                  <a:pt x="2374945" y="3753867"/>
                  <a:pt x="2366571" y="3773666"/>
                </a:cubicBezTo>
                <a:lnTo>
                  <a:pt x="2356205" y="3789040"/>
                </a:lnTo>
                <a:lnTo>
                  <a:pt x="1654973" y="3789040"/>
                </a:lnTo>
                <a:close/>
              </a:path>
            </a:pathLst>
          </a:custGeom>
          <a:gradFill>
            <a:gsLst>
              <a:gs pos="0">
                <a:srgbClr val="FFFFFF">
                  <a:alpha val="0"/>
                </a:srgbClr>
              </a:gs>
              <a:gs pos="100000">
                <a:srgbClr val="FFFFFF">
                  <a:alpha val="33725"/>
                </a:srgbClr>
              </a:gs>
            </a:gsLst>
            <a:lin ang="18900044"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pic>
        <p:nvPicPr>
          <p:cNvPr id="424" name="Google Shape;424;p28"/>
          <p:cNvPicPr preferRelativeResize="0"/>
          <p:nvPr/>
        </p:nvPicPr>
        <p:blipFill>
          <a:blip r:embed="rId3">
            <a:alphaModFix/>
          </a:blip>
          <a:stretch>
            <a:fillRect/>
          </a:stretch>
        </p:blipFill>
        <p:spPr>
          <a:xfrm>
            <a:off x="7121850" y="4533900"/>
            <a:ext cx="1990725" cy="609600"/>
          </a:xfrm>
          <a:prstGeom prst="rect">
            <a:avLst/>
          </a:prstGeom>
          <a:noFill/>
          <a:ln>
            <a:noFill/>
          </a:ln>
        </p:spPr>
      </p:pic>
      <p:sp>
        <p:nvSpPr>
          <p:cNvPr id="425" name="Google Shape;425;p28"/>
          <p:cNvSpPr txBox="1"/>
          <p:nvPr/>
        </p:nvSpPr>
        <p:spPr>
          <a:xfrm>
            <a:off x="1175950" y="2047850"/>
            <a:ext cx="4712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4000" b="1">
                <a:solidFill>
                  <a:srgbClr val="FFFFFF"/>
                </a:solidFill>
                <a:latin typeface="Amatic SC"/>
                <a:ea typeface="Amatic SC"/>
                <a:cs typeface="Amatic SC"/>
                <a:sym typeface="Amatic SC"/>
              </a:rPr>
              <a:t>Why should we care about?</a:t>
            </a:r>
            <a:endParaRPr sz="4000" b="1">
              <a:solidFill>
                <a:srgbClr val="FFFFFF"/>
              </a:solidFill>
              <a:latin typeface="Amatic SC"/>
              <a:ea typeface="Amatic SC"/>
              <a:cs typeface="Amatic SC"/>
              <a:sym typeface="Amatic SC"/>
            </a:endParaRPr>
          </a:p>
        </p:txBody>
      </p:sp>
      <p:pic>
        <p:nvPicPr>
          <p:cNvPr id="426" name="Google Shape;426;p28"/>
          <p:cNvPicPr preferRelativeResize="0"/>
          <p:nvPr/>
        </p:nvPicPr>
        <p:blipFill>
          <a:blip r:embed="rId4">
            <a:alphaModFix/>
          </a:blip>
          <a:stretch>
            <a:fillRect/>
          </a:stretch>
        </p:blipFill>
        <p:spPr>
          <a:xfrm>
            <a:off x="7800975" y="3322075"/>
            <a:ext cx="1343025" cy="1181100"/>
          </a:xfrm>
          <a:prstGeom prst="rect">
            <a:avLst/>
          </a:prstGeom>
          <a:noFill/>
          <a:ln>
            <a:noFill/>
          </a:ln>
        </p:spPr>
      </p:pic>
      <p:sp>
        <p:nvSpPr>
          <p:cNvPr id="427" name="Google Shape;427;p28"/>
          <p:cNvSpPr txBox="1"/>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GB" sz="3500" b="1">
                <a:solidFill>
                  <a:srgbClr val="FFFFFF"/>
                </a:solidFill>
                <a:latin typeface="Amatic SC"/>
                <a:ea typeface="Amatic SC"/>
                <a:cs typeface="Amatic SC"/>
                <a:sym typeface="Amatic SC"/>
              </a:rPr>
              <a:t>Test Automation Design</a:t>
            </a:r>
            <a:endParaRPr sz="3500" b="1">
              <a:solidFill>
                <a:srgbClr val="FFFFFF"/>
              </a:solidFill>
              <a:latin typeface="Amatic SC"/>
              <a:ea typeface="Amatic SC"/>
              <a:cs typeface="Amatic SC"/>
              <a:sym typeface="Amatic S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46"/>
          <p:cNvSpPr txBox="1">
            <a:spLocks noGrp="1"/>
          </p:cNvSpPr>
          <p:nvPr>
            <p:ph type="title"/>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Facade Pattern</a:t>
            </a:r>
            <a:endParaRPr sz="3500">
              <a:latin typeface="Amatic SC"/>
              <a:ea typeface="Amatic SC"/>
              <a:cs typeface="Amatic SC"/>
              <a:sym typeface="Amatic SC"/>
            </a:endParaRPr>
          </a:p>
        </p:txBody>
      </p:sp>
      <p:sp>
        <p:nvSpPr>
          <p:cNvPr id="839" name="Google Shape;839;p46"/>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sz="1100"/>
              <a:t>20</a:t>
            </a:fld>
            <a:endParaRPr sz="1100"/>
          </a:p>
        </p:txBody>
      </p:sp>
      <p:sp>
        <p:nvSpPr>
          <p:cNvPr id="840" name="Google Shape;840;p46"/>
          <p:cNvSpPr/>
          <p:nvPr/>
        </p:nvSpPr>
        <p:spPr>
          <a:xfrm>
            <a:off x="1179731" y="1430621"/>
            <a:ext cx="69660" cy="69660"/>
          </a:xfrm>
          <a:custGeom>
            <a:avLst/>
            <a:gdLst/>
            <a:ahLst/>
            <a:cxnLst/>
            <a:rect l="l" t="t" r="r" b="b"/>
            <a:pathLst>
              <a:path w="21600" h="21600" extrusionOk="0">
                <a:moveTo>
                  <a:pt x="10693" y="0"/>
                </a:moveTo>
                <a:lnTo>
                  <a:pt x="13259" y="8127"/>
                </a:lnTo>
                <a:lnTo>
                  <a:pt x="21600" y="10693"/>
                </a:lnTo>
                <a:lnTo>
                  <a:pt x="13259" y="13259"/>
                </a:lnTo>
                <a:lnTo>
                  <a:pt x="10693" y="21600"/>
                </a:lnTo>
                <a:lnTo>
                  <a:pt x="8127" y="13259"/>
                </a:lnTo>
                <a:lnTo>
                  <a:pt x="0" y="10693"/>
                </a:lnTo>
                <a:lnTo>
                  <a:pt x="8127" y="8127"/>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1" name="Google Shape;841;p46"/>
          <p:cNvSpPr/>
          <p:nvPr/>
        </p:nvSpPr>
        <p:spPr>
          <a:xfrm>
            <a:off x="5119062" y="1313338"/>
            <a:ext cx="153144" cy="152442"/>
          </a:xfrm>
          <a:custGeom>
            <a:avLst/>
            <a:gdLst/>
            <a:ahLst/>
            <a:cxnLst/>
            <a:rect l="l" t="t"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2" name="Google Shape;842;p46"/>
          <p:cNvSpPr/>
          <p:nvPr/>
        </p:nvSpPr>
        <p:spPr>
          <a:xfrm>
            <a:off x="4015222" y="4597264"/>
            <a:ext cx="125550" cy="125550"/>
          </a:xfrm>
          <a:custGeom>
            <a:avLst/>
            <a:gdLst/>
            <a:ahLst/>
            <a:cxnLst/>
            <a:rect l="l" t="t" r="r" b="b"/>
            <a:pathLst>
              <a:path w="21600" h="21600" extrusionOk="0">
                <a:moveTo>
                  <a:pt x="10800" y="0"/>
                </a:moveTo>
                <a:lnTo>
                  <a:pt x="13292" y="8308"/>
                </a:lnTo>
                <a:lnTo>
                  <a:pt x="21600" y="10800"/>
                </a:lnTo>
                <a:lnTo>
                  <a:pt x="13292" y="13292"/>
                </a:lnTo>
                <a:lnTo>
                  <a:pt x="10800" y="21600"/>
                </a:lnTo>
                <a:lnTo>
                  <a:pt x="8308" y="13292"/>
                </a:lnTo>
                <a:lnTo>
                  <a:pt x="0" y="10800"/>
                </a:lnTo>
                <a:lnTo>
                  <a:pt x="8308"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3" name="Google Shape;843;p46"/>
          <p:cNvSpPr/>
          <p:nvPr/>
        </p:nvSpPr>
        <p:spPr>
          <a:xfrm>
            <a:off x="6388478" y="926994"/>
            <a:ext cx="83484" cy="83484"/>
          </a:xfrm>
          <a:custGeom>
            <a:avLst/>
            <a:gdLst/>
            <a:ahLst/>
            <a:cxnLst/>
            <a:rect l="l" t="t"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4" name="Google Shape;844;p46"/>
          <p:cNvSpPr/>
          <p:nvPr/>
        </p:nvSpPr>
        <p:spPr>
          <a:xfrm>
            <a:off x="642247" y="1253039"/>
            <a:ext cx="146286" cy="145584"/>
          </a:xfrm>
          <a:custGeom>
            <a:avLst/>
            <a:gdLst/>
            <a:ahLst/>
            <a:cxnLst/>
            <a:rect l="l" t="t" r="r" b="b"/>
            <a:pathLst>
              <a:path w="21600" h="21600" extrusionOk="0">
                <a:moveTo>
                  <a:pt x="10800" y="0"/>
                </a:moveTo>
                <a:lnTo>
                  <a:pt x="13347" y="8292"/>
                </a:lnTo>
                <a:lnTo>
                  <a:pt x="21600" y="10749"/>
                </a:lnTo>
                <a:lnTo>
                  <a:pt x="13347" y="13308"/>
                </a:lnTo>
                <a:lnTo>
                  <a:pt x="10800" y="21600"/>
                </a:lnTo>
                <a:lnTo>
                  <a:pt x="8253" y="13308"/>
                </a:lnTo>
                <a:lnTo>
                  <a:pt x="0" y="10749"/>
                </a:lnTo>
                <a:lnTo>
                  <a:pt x="8253" y="829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5" name="Google Shape;845;p46"/>
          <p:cNvSpPr/>
          <p:nvPr/>
        </p:nvSpPr>
        <p:spPr>
          <a:xfrm>
            <a:off x="7230157" y="1430621"/>
            <a:ext cx="139374" cy="138672"/>
          </a:xfrm>
          <a:custGeom>
            <a:avLst/>
            <a:gdLst/>
            <a:ahLst/>
            <a:cxnLst/>
            <a:rect l="l" t="t" r="r" b="b"/>
            <a:pathLst>
              <a:path w="21600" h="21600" extrusionOk="0">
                <a:moveTo>
                  <a:pt x="10800" y="0"/>
                </a:moveTo>
                <a:lnTo>
                  <a:pt x="13366" y="8275"/>
                </a:lnTo>
                <a:lnTo>
                  <a:pt x="21600" y="10854"/>
                </a:lnTo>
                <a:lnTo>
                  <a:pt x="13366" y="13325"/>
                </a:lnTo>
                <a:lnTo>
                  <a:pt x="10800" y="21600"/>
                </a:lnTo>
                <a:lnTo>
                  <a:pt x="8234" y="13325"/>
                </a:lnTo>
                <a:lnTo>
                  <a:pt x="0" y="10854"/>
                </a:lnTo>
                <a:lnTo>
                  <a:pt x="8234" y="827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6" name="Google Shape;846;p46"/>
          <p:cNvSpPr/>
          <p:nvPr/>
        </p:nvSpPr>
        <p:spPr>
          <a:xfrm>
            <a:off x="3732362" y="588943"/>
            <a:ext cx="65556" cy="66258"/>
          </a:xfrm>
          <a:custGeom>
            <a:avLst/>
            <a:gdLst/>
            <a:ahLst/>
            <a:cxnLst/>
            <a:rect l="l" t="t" r="r" b="b"/>
            <a:pathLst>
              <a:path w="21600" h="21600" extrusionOk="0">
                <a:moveTo>
                  <a:pt x="10914" y="0"/>
                </a:moveTo>
                <a:lnTo>
                  <a:pt x="13415" y="8325"/>
                </a:lnTo>
                <a:lnTo>
                  <a:pt x="21600" y="10800"/>
                </a:lnTo>
                <a:lnTo>
                  <a:pt x="13415" y="13275"/>
                </a:lnTo>
                <a:lnTo>
                  <a:pt x="10914" y="21600"/>
                </a:lnTo>
                <a:lnTo>
                  <a:pt x="8185" y="13275"/>
                </a:lnTo>
                <a:lnTo>
                  <a:pt x="0" y="10800"/>
                </a:lnTo>
                <a:lnTo>
                  <a:pt x="8185" y="832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7" name="Google Shape;847;p46"/>
          <p:cNvSpPr/>
          <p:nvPr/>
        </p:nvSpPr>
        <p:spPr>
          <a:xfrm>
            <a:off x="2338763" y="1113267"/>
            <a:ext cx="27594" cy="27594"/>
          </a:xfrm>
          <a:custGeom>
            <a:avLst/>
            <a:gdLst/>
            <a:ahLst/>
            <a:cxnLst/>
            <a:rect l="l" t="t" r="r" b="b"/>
            <a:pathLst>
              <a:path w="21600" h="21600" extrusionOk="0">
                <a:moveTo>
                  <a:pt x="10800" y="0"/>
                </a:moveTo>
                <a:lnTo>
                  <a:pt x="13500" y="8640"/>
                </a:lnTo>
                <a:lnTo>
                  <a:pt x="21600" y="10800"/>
                </a:lnTo>
                <a:lnTo>
                  <a:pt x="13500" y="13500"/>
                </a:lnTo>
                <a:lnTo>
                  <a:pt x="10800" y="21600"/>
                </a:lnTo>
                <a:lnTo>
                  <a:pt x="8100" y="13500"/>
                </a:lnTo>
                <a:lnTo>
                  <a:pt x="0" y="10800"/>
                </a:lnTo>
                <a:lnTo>
                  <a:pt x="8100" y="864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848" name="Google Shape;848;p46"/>
          <p:cNvPicPr preferRelativeResize="0"/>
          <p:nvPr/>
        </p:nvPicPr>
        <p:blipFill>
          <a:blip r:embed="rId3">
            <a:alphaModFix/>
          </a:blip>
          <a:stretch>
            <a:fillRect/>
          </a:stretch>
        </p:blipFill>
        <p:spPr>
          <a:xfrm>
            <a:off x="7665500" y="53525"/>
            <a:ext cx="1447800" cy="762000"/>
          </a:xfrm>
          <a:prstGeom prst="rect">
            <a:avLst/>
          </a:prstGeom>
          <a:noFill/>
          <a:ln>
            <a:noFill/>
          </a:ln>
        </p:spPr>
      </p:pic>
      <p:sp>
        <p:nvSpPr>
          <p:cNvPr id="849" name="Google Shape;849;p46"/>
          <p:cNvSpPr txBox="1"/>
          <p:nvPr/>
        </p:nvSpPr>
        <p:spPr>
          <a:xfrm>
            <a:off x="421300" y="927000"/>
            <a:ext cx="8415900" cy="2571600"/>
          </a:xfrm>
          <a:prstGeom prst="rect">
            <a:avLst/>
          </a:prstGeom>
          <a:noFill/>
          <a:ln>
            <a:noFill/>
          </a:ln>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Clr>
                <a:srgbClr val="FFFFFF"/>
              </a:buClr>
              <a:buSzPts val="1500"/>
              <a:buFont typeface="Source Code Pro"/>
              <a:buChar char="★"/>
            </a:pPr>
            <a:r>
              <a:rPr lang="en-GB" sz="1500">
                <a:solidFill>
                  <a:srgbClr val="FFFFFF"/>
                </a:solidFill>
                <a:latin typeface="Source Code Pro"/>
                <a:ea typeface="Source Code Pro"/>
                <a:cs typeface="Source Code Pro"/>
                <a:sym typeface="Source Code Pro"/>
              </a:rPr>
              <a:t>The Facade pattern provides a simple interface to deal with complex code.</a:t>
            </a:r>
            <a:endParaRPr sz="1500">
              <a:solidFill>
                <a:srgbClr val="FFFFFF"/>
              </a:solidFill>
              <a:latin typeface="Source Code Pro"/>
              <a:ea typeface="Source Code Pro"/>
              <a:cs typeface="Source Code Pro"/>
              <a:sym typeface="Source Code Pro"/>
            </a:endParaRPr>
          </a:p>
          <a:p>
            <a:pPr marL="457200" lvl="0" indent="-323850" algn="l" rtl="0">
              <a:lnSpc>
                <a:spcPct val="150000"/>
              </a:lnSpc>
              <a:spcBef>
                <a:spcPts val="0"/>
              </a:spcBef>
              <a:spcAft>
                <a:spcPts val="0"/>
              </a:spcAft>
              <a:buClr>
                <a:srgbClr val="FFFFFF"/>
              </a:buClr>
              <a:buSzPts val="1500"/>
              <a:buFont typeface="Source Code Pro"/>
              <a:buChar char="★"/>
            </a:pPr>
            <a:r>
              <a:rPr lang="en-GB" sz="1500">
                <a:solidFill>
                  <a:srgbClr val="FFFFFF"/>
                </a:solidFill>
                <a:latin typeface="Source Code Pro"/>
                <a:ea typeface="Source Code Pro"/>
                <a:cs typeface="Source Code Pro"/>
                <a:sym typeface="Source Code Pro"/>
              </a:rPr>
              <a:t>Applied to test automation, we design the facade class which has methods that combine actions executed on different pages.</a:t>
            </a:r>
            <a:endParaRPr sz="1500">
              <a:solidFill>
                <a:srgbClr val="FFFFFF"/>
              </a:solidFill>
              <a:latin typeface="Source Code Pro"/>
              <a:ea typeface="Source Code Pro"/>
              <a:cs typeface="Source Code Pro"/>
              <a:sym typeface="Source Code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47"/>
          <p:cNvSpPr txBox="1">
            <a:spLocks noGrp="1"/>
          </p:cNvSpPr>
          <p:nvPr>
            <p:ph type="title"/>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Facade Pattern</a:t>
            </a:r>
            <a:endParaRPr sz="3500">
              <a:latin typeface="Amatic SC"/>
              <a:ea typeface="Amatic SC"/>
              <a:cs typeface="Amatic SC"/>
              <a:sym typeface="Amatic SC"/>
            </a:endParaRPr>
          </a:p>
        </p:txBody>
      </p:sp>
      <p:sp>
        <p:nvSpPr>
          <p:cNvPr id="856" name="Google Shape;856;p47"/>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sz="1100"/>
              <a:t>21</a:t>
            </a:fld>
            <a:endParaRPr sz="1100"/>
          </a:p>
        </p:txBody>
      </p:sp>
      <p:sp>
        <p:nvSpPr>
          <p:cNvPr id="857" name="Google Shape;857;p47"/>
          <p:cNvSpPr/>
          <p:nvPr/>
        </p:nvSpPr>
        <p:spPr>
          <a:xfrm>
            <a:off x="1179731" y="1430621"/>
            <a:ext cx="69660" cy="69660"/>
          </a:xfrm>
          <a:custGeom>
            <a:avLst/>
            <a:gdLst/>
            <a:ahLst/>
            <a:cxnLst/>
            <a:rect l="l" t="t" r="r" b="b"/>
            <a:pathLst>
              <a:path w="21600" h="21600" extrusionOk="0">
                <a:moveTo>
                  <a:pt x="10693" y="0"/>
                </a:moveTo>
                <a:lnTo>
                  <a:pt x="13259" y="8127"/>
                </a:lnTo>
                <a:lnTo>
                  <a:pt x="21600" y="10693"/>
                </a:lnTo>
                <a:lnTo>
                  <a:pt x="13259" y="13259"/>
                </a:lnTo>
                <a:lnTo>
                  <a:pt x="10693" y="21600"/>
                </a:lnTo>
                <a:lnTo>
                  <a:pt x="8127" y="13259"/>
                </a:lnTo>
                <a:lnTo>
                  <a:pt x="0" y="10693"/>
                </a:lnTo>
                <a:lnTo>
                  <a:pt x="8127" y="8127"/>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8" name="Google Shape;858;p47"/>
          <p:cNvSpPr/>
          <p:nvPr/>
        </p:nvSpPr>
        <p:spPr>
          <a:xfrm>
            <a:off x="5119062" y="1313338"/>
            <a:ext cx="153144" cy="152442"/>
          </a:xfrm>
          <a:custGeom>
            <a:avLst/>
            <a:gdLst/>
            <a:ahLst/>
            <a:cxnLst/>
            <a:rect l="l" t="t"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9" name="Google Shape;859;p47"/>
          <p:cNvSpPr/>
          <p:nvPr/>
        </p:nvSpPr>
        <p:spPr>
          <a:xfrm>
            <a:off x="4015222" y="4597264"/>
            <a:ext cx="125550" cy="125550"/>
          </a:xfrm>
          <a:custGeom>
            <a:avLst/>
            <a:gdLst/>
            <a:ahLst/>
            <a:cxnLst/>
            <a:rect l="l" t="t" r="r" b="b"/>
            <a:pathLst>
              <a:path w="21600" h="21600" extrusionOk="0">
                <a:moveTo>
                  <a:pt x="10800" y="0"/>
                </a:moveTo>
                <a:lnTo>
                  <a:pt x="13292" y="8308"/>
                </a:lnTo>
                <a:lnTo>
                  <a:pt x="21600" y="10800"/>
                </a:lnTo>
                <a:lnTo>
                  <a:pt x="13292" y="13292"/>
                </a:lnTo>
                <a:lnTo>
                  <a:pt x="10800" y="21600"/>
                </a:lnTo>
                <a:lnTo>
                  <a:pt x="8308" y="13292"/>
                </a:lnTo>
                <a:lnTo>
                  <a:pt x="0" y="10800"/>
                </a:lnTo>
                <a:lnTo>
                  <a:pt x="8308"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0" name="Google Shape;860;p47"/>
          <p:cNvSpPr/>
          <p:nvPr/>
        </p:nvSpPr>
        <p:spPr>
          <a:xfrm>
            <a:off x="6388478" y="926994"/>
            <a:ext cx="83484" cy="83484"/>
          </a:xfrm>
          <a:custGeom>
            <a:avLst/>
            <a:gdLst/>
            <a:ahLst/>
            <a:cxnLst/>
            <a:rect l="l" t="t"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1" name="Google Shape;861;p47"/>
          <p:cNvSpPr/>
          <p:nvPr/>
        </p:nvSpPr>
        <p:spPr>
          <a:xfrm>
            <a:off x="642247" y="1253039"/>
            <a:ext cx="146286" cy="145584"/>
          </a:xfrm>
          <a:custGeom>
            <a:avLst/>
            <a:gdLst/>
            <a:ahLst/>
            <a:cxnLst/>
            <a:rect l="l" t="t" r="r" b="b"/>
            <a:pathLst>
              <a:path w="21600" h="21600" extrusionOk="0">
                <a:moveTo>
                  <a:pt x="10800" y="0"/>
                </a:moveTo>
                <a:lnTo>
                  <a:pt x="13347" y="8292"/>
                </a:lnTo>
                <a:lnTo>
                  <a:pt x="21600" y="10749"/>
                </a:lnTo>
                <a:lnTo>
                  <a:pt x="13347" y="13308"/>
                </a:lnTo>
                <a:lnTo>
                  <a:pt x="10800" y="21600"/>
                </a:lnTo>
                <a:lnTo>
                  <a:pt x="8253" y="13308"/>
                </a:lnTo>
                <a:lnTo>
                  <a:pt x="0" y="10749"/>
                </a:lnTo>
                <a:lnTo>
                  <a:pt x="8253" y="829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2" name="Google Shape;862;p47"/>
          <p:cNvSpPr/>
          <p:nvPr/>
        </p:nvSpPr>
        <p:spPr>
          <a:xfrm>
            <a:off x="7230157" y="1430621"/>
            <a:ext cx="139374" cy="138672"/>
          </a:xfrm>
          <a:custGeom>
            <a:avLst/>
            <a:gdLst/>
            <a:ahLst/>
            <a:cxnLst/>
            <a:rect l="l" t="t" r="r" b="b"/>
            <a:pathLst>
              <a:path w="21600" h="21600" extrusionOk="0">
                <a:moveTo>
                  <a:pt x="10800" y="0"/>
                </a:moveTo>
                <a:lnTo>
                  <a:pt x="13366" y="8275"/>
                </a:lnTo>
                <a:lnTo>
                  <a:pt x="21600" y="10854"/>
                </a:lnTo>
                <a:lnTo>
                  <a:pt x="13366" y="13325"/>
                </a:lnTo>
                <a:lnTo>
                  <a:pt x="10800" y="21600"/>
                </a:lnTo>
                <a:lnTo>
                  <a:pt x="8234" y="13325"/>
                </a:lnTo>
                <a:lnTo>
                  <a:pt x="0" y="10854"/>
                </a:lnTo>
                <a:lnTo>
                  <a:pt x="8234" y="827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3" name="Google Shape;863;p47"/>
          <p:cNvSpPr/>
          <p:nvPr/>
        </p:nvSpPr>
        <p:spPr>
          <a:xfrm>
            <a:off x="3732362" y="588943"/>
            <a:ext cx="65556" cy="66258"/>
          </a:xfrm>
          <a:custGeom>
            <a:avLst/>
            <a:gdLst/>
            <a:ahLst/>
            <a:cxnLst/>
            <a:rect l="l" t="t" r="r" b="b"/>
            <a:pathLst>
              <a:path w="21600" h="21600" extrusionOk="0">
                <a:moveTo>
                  <a:pt x="10914" y="0"/>
                </a:moveTo>
                <a:lnTo>
                  <a:pt x="13415" y="8325"/>
                </a:lnTo>
                <a:lnTo>
                  <a:pt x="21600" y="10800"/>
                </a:lnTo>
                <a:lnTo>
                  <a:pt x="13415" y="13275"/>
                </a:lnTo>
                <a:lnTo>
                  <a:pt x="10914" y="21600"/>
                </a:lnTo>
                <a:lnTo>
                  <a:pt x="8185" y="13275"/>
                </a:lnTo>
                <a:lnTo>
                  <a:pt x="0" y="10800"/>
                </a:lnTo>
                <a:lnTo>
                  <a:pt x="8185" y="832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4" name="Google Shape;864;p47"/>
          <p:cNvSpPr/>
          <p:nvPr/>
        </p:nvSpPr>
        <p:spPr>
          <a:xfrm>
            <a:off x="2338763" y="1113267"/>
            <a:ext cx="27594" cy="27594"/>
          </a:xfrm>
          <a:custGeom>
            <a:avLst/>
            <a:gdLst/>
            <a:ahLst/>
            <a:cxnLst/>
            <a:rect l="l" t="t" r="r" b="b"/>
            <a:pathLst>
              <a:path w="21600" h="21600" extrusionOk="0">
                <a:moveTo>
                  <a:pt x="10800" y="0"/>
                </a:moveTo>
                <a:lnTo>
                  <a:pt x="13500" y="8640"/>
                </a:lnTo>
                <a:lnTo>
                  <a:pt x="21600" y="10800"/>
                </a:lnTo>
                <a:lnTo>
                  <a:pt x="13500" y="13500"/>
                </a:lnTo>
                <a:lnTo>
                  <a:pt x="10800" y="21600"/>
                </a:lnTo>
                <a:lnTo>
                  <a:pt x="8100" y="13500"/>
                </a:lnTo>
                <a:lnTo>
                  <a:pt x="0" y="10800"/>
                </a:lnTo>
                <a:lnTo>
                  <a:pt x="8100" y="864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865" name="Google Shape;865;p47"/>
          <p:cNvPicPr preferRelativeResize="0"/>
          <p:nvPr/>
        </p:nvPicPr>
        <p:blipFill>
          <a:blip r:embed="rId3">
            <a:alphaModFix/>
          </a:blip>
          <a:stretch>
            <a:fillRect/>
          </a:stretch>
        </p:blipFill>
        <p:spPr>
          <a:xfrm>
            <a:off x="7665500" y="53525"/>
            <a:ext cx="1447800" cy="762000"/>
          </a:xfrm>
          <a:prstGeom prst="rect">
            <a:avLst/>
          </a:prstGeom>
          <a:noFill/>
          <a:ln>
            <a:noFill/>
          </a:ln>
        </p:spPr>
      </p:pic>
      <p:pic>
        <p:nvPicPr>
          <p:cNvPr id="866" name="Google Shape;866;p47"/>
          <p:cNvPicPr preferRelativeResize="0"/>
          <p:nvPr/>
        </p:nvPicPr>
        <p:blipFill>
          <a:blip r:embed="rId4">
            <a:alphaModFix/>
          </a:blip>
          <a:stretch>
            <a:fillRect/>
          </a:stretch>
        </p:blipFill>
        <p:spPr>
          <a:xfrm>
            <a:off x="188900" y="970200"/>
            <a:ext cx="4677651" cy="2375750"/>
          </a:xfrm>
          <a:prstGeom prst="rect">
            <a:avLst/>
          </a:prstGeom>
          <a:noFill/>
          <a:ln>
            <a:noFill/>
          </a:ln>
        </p:spPr>
      </p:pic>
      <p:pic>
        <p:nvPicPr>
          <p:cNvPr id="867" name="Google Shape;867;p47"/>
          <p:cNvPicPr preferRelativeResize="0"/>
          <p:nvPr/>
        </p:nvPicPr>
        <p:blipFill>
          <a:blip r:embed="rId5">
            <a:alphaModFix/>
          </a:blip>
          <a:stretch>
            <a:fillRect/>
          </a:stretch>
        </p:blipFill>
        <p:spPr>
          <a:xfrm>
            <a:off x="5030378" y="1010475"/>
            <a:ext cx="4082924" cy="1783700"/>
          </a:xfrm>
          <a:prstGeom prst="rect">
            <a:avLst/>
          </a:prstGeom>
          <a:noFill/>
          <a:ln>
            <a:noFill/>
          </a:ln>
        </p:spPr>
      </p:pic>
      <p:sp>
        <p:nvSpPr>
          <p:cNvPr id="868" name="Google Shape;868;p47"/>
          <p:cNvSpPr txBox="1"/>
          <p:nvPr/>
        </p:nvSpPr>
        <p:spPr>
          <a:xfrm>
            <a:off x="378475" y="3730750"/>
            <a:ext cx="84987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Font typeface="Source Code Pro"/>
              <a:buChar char="➔"/>
            </a:pPr>
            <a:r>
              <a:rPr lang="en-GB">
                <a:solidFill>
                  <a:srgbClr val="FFFFFF"/>
                </a:solidFill>
                <a:latin typeface="Source Code Pro"/>
                <a:ea typeface="Source Code Pro"/>
                <a:cs typeface="Source Code Pro"/>
                <a:sym typeface="Source Code Pro"/>
              </a:rPr>
              <a:t>In case any workflow changes in your test cases you just need to change it in one place, and if you want to add some additional business logic, you can directly add them to the facade class</a:t>
            </a:r>
            <a:endParaRPr>
              <a:solidFill>
                <a:srgbClr val="FFFFFF"/>
              </a:solidFill>
              <a:latin typeface="Source Code Pro"/>
              <a:ea typeface="Source Code Pro"/>
              <a:cs typeface="Source Code Pro"/>
              <a:sym typeface="Source Code Pr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48"/>
          <p:cNvSpPr txBox="1">
            <a:spLocks noGrp="1"/>
          </p:cNvSpPr>
          <p:nvPr>
            <p:ph type="title"/>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Singleton Pattern</a:t>
            </a:r>
            <a:endParaRPr sz="3500">
              <a:latin typeface="Amatic SC"/>
              <a:ea typeface="Amatic SC"/>
              <a:cs typeface="Amatic SC"/>
              <a:sym typeface="Amatic SC"/>
            </a:endParaRPr>
          </a:p>
        </p:txBody>
      </p:sp>
      <p:sp>
        <p:nvSpPr>
          <p:cNvPr id="875" name="Google Shape;875;p48"/>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sz="1100"/>
              <a:t>22</a:t>
            </a:fld>
            <a:endParaRPr sz="1100"/>
          </a:p>
        </p:txBody>
      </p:sp>
      <p:sp>
        <p:nvSpPr>
          <p:cNvPr id="876" name="Google Shape;876;p48"/>
          <p:cNvSpPr/>
          <p:nvPr/>
        </p:nvSpPr>
        <p:spPr>
          <a:xfrm>
            <a:off x="1179731" y="1430621"/>
            <a:ext cx="69660" cy="69660"/>
          </a:xfrm>
          <a:custGeom>
            <a:avLst/>
            <a:gdLst/>
            <a:ahLst/>
            <a:cxnLst/>
            <a:rect l="l" t="t" r="r" b="b"/>
            <a:pathLst>
              <a:path w="21600" h="21600" extrusionOk="0">
                <a:moveTo>
                  <a:pt x="10693" y="0"/>
                </a:moveTo>
                <a:lnTo>
                  <a:pt x="13259" y="8127"/>
                </a:lnTo>
                <a:lnTo>
                  <a:pt x="21600" y="10693"/>
                </a:lnTo>
                <a:lnTo>
                  <a:pt x="13259" y="13259"/>
                </a:lnTo>
                <a:lnTo>
                  <a:pt x="10693" y="21600"/>
                </a:lnTo>
                <a:lnTo>
                  <a:pt x="8127" y="13259"/>
                </a:lnTo>
                <a:lnTo>
                  <a:pt x="0" y="10693"/>
                </a:lnTo>
                <a:lnTo>
                  <a:pt x="8127" y="8127"/>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7" name="Google Shape;877;p48"/>
          <p:cNvSpPr/>
          <p:nvPr/>
        </p:nvSpPr>
        <p:spPr>
          <a:xfrm>
            <a:off x="5119062" y="1313338"/>
            <a:ext cx="153144" cy="152442"/>
          </a:xfrm>
          <a:custGeom>
            <a:avLst/>
            <a:gdLst/>
            <a:ahLst/>
            <a:cxnLst/>
            <a:rect l="l" t="t"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8" name="Google Shape;878;p48"/>
          <p:cNvSpPr/>
          <p:nvPr/>
        </p:nvSpPr>
        <p:spPr>
          <a:xfrm>
            <a:off x="4015222" y="4597264"/>
            <a:ext cx="125550" cy="125550"/>
          </a:xfrm>
          <a:custGeom>
            <a:avLst/>
            <a:gdLst/>
            <a:ahLst/>
            <a:cxnLst/>
            <a:rect l="l" t="t" r="r" b="b"/>
            <a:pathLst>
              <a:path w="21600" h="21600" extrusionOk="0">
                <a:moveTo>
                  <a:pt x="10800" y="0"/>
                </a:moveTo>
                <a:lnTo>
                  <a:pt x="13292" y="8308"/>
                </a:lnTo>
                <a:lnTo>
                  <a:pt x="21600" y="10800"/>
                </a:lnTo>
                <a:lnTo>
                  <a:pt x="13292" y="13292"/>
                </a:lnTo>
                <a:lnTo>
                  <a:pt x="10800" y="21600"/>
                </a:lnTo>
                <a:lnTo>
                  <a:pt x="8308" y="13292"/>
                </a:lnTo>
                <a:lnTo>
                  <a:pt x="0" y="10800"/>
                </a:lnTo>
                <a:lnTo>
                  <a:pt x="8308"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9" name="Google Shape;879;p48"/>
          <p:cNvSpPr/>
          <p:nvPr/>
        </p:nvSpPr>
        <p:spPr>
          <a:xfrm>
            <a:off x="6388478" y="926994"/>
            <a:ext cx="83484" cy="83484"/>
          </a:xfrm>
          <a:custGeom>
            <a:avLst/>
            <a:gdLst/>
            <a:ahLst/>
            <a:cxnLst/>
            <a:rect l="l" t="t"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0" name="Google Shape;880;p48"/>
          <p:cNvSpPr/>
          <p:nvPr/>
        </p:nvSpPr>
        <p:spPr>
          <a:xfrm>
            <a:off x="642247" y="1253039"/>
            <a:ext cx="146286" cy="145584"/>
          </a:xfrm>
          <a:custGeom>
            <a:avLst/>
            <a:gdLst/>
            <a:ahLst/>
            <a:cxnLst/>
            <a:rect l="l" t="t" r="r" b="b"/>
            <a:pathLst>
              <a:path w="21600" h="21600" extrusionOk="0">
                <a:moveTo>
                  <a:pt x="10800" y="0"/>
                </a:moveTo>
                <a:lnTo>
                  <a:pt x="13347" y="8292"/>
                </a:lnTo>
                <a:lnTo>
                  <a:pt x="21600" y="10749"/>
                </a:lnTo>
                <a:lnTo>
                  <a:pt x="13347" y="13308"/>
                </a:lnTo>
                <a:lnTo>
                  <a:pt x="10800" y="21600"/>
                </a:lnTo>
                <a:lnTo>
                  <a:pt x="8253" y="13308"/>
                </a:lnTo>
                <a:lnTo>
                  <a:pt x="0" y="10749"/>
                </a:lnTo>
                <a:lnTo>
                  <a:pt x="8253" y="829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1" name="Google Shape;881;p48"/>
          <p:cNvSpPr/>
          <p:nvPr/>
        </p:nvSpPr>
        <p:spPr>
          <a:xfrm>
            <a:off x="7230157" y="1430621"/>
            <a:ext cx="139374" cy="138672"/>
          </a:xfrm>
          <a:custGeom>
            <a:avLst/>
            <a:gdLst/>
            <a:ahLst/>
            <a:cxnLst/>
            <a:rect l="l" t="t" r="r" b="b"/>
            <a:pathLst>
              <a:path w="21600" h="21600" extrusionOk="0">
                <a:moveTo>
                  <a:pt x="10800" y="0"/>
                </a:moveTo>
                <a:lnTo>
                  <a:pt x="13366" y="8275"/>
                </a:lnTo>
                <a:lnTo>
                  <a:pt x="21600" y="10854"/>
                </a:lnTo>
                <a:lnTo>
                  <a:pt x="13366" y="13325"/>
                </a:lnTo>
                <a:lnTo>
                  <a:pt x="10800" y="21600"/>
                </a:lnTo>
                <a:lnTo>
                  <a:pt x="8234" y="13325"/>
                </a:lnTo>
                <a:lnTo>
                  <a:pt x="0" y="10854"/>
                </a:lnTo>
                <a:lnTo>
                  <a:pt x="8234" y="827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2" name="Google Shape;882;p48"/>
          <p:cNvSpPr/>
          <p:nvPr/>
        </p:nvSpPr>
        <p:spPr>
          <a:xfrm>
            <a:off x="3732362" y="588943"/>
            <a:ext cx="65556" cy="66258"/>
          </a:xfrm>
          <a:custGeom>
            <a:avLst/>
            <a:gdLst/>
            <a:ahLst/>
            <a:cxnLst/>
            <a:rect l="l" t="t" r="r" b="b"/>
            <a:pathLst>
              <a:path w="21600" h="21600" extrusionOk="0">
                <a:moveTo>
                  <a:pt x="10914" y="0"/>
                </a:moveTo>
                <a:lnTo>
                  <a:pt x="13415" y="8325"/>
                </a:lnTo>
                <a:lnTo>
                  <a:pt x="21600" y="10800"/>
                </a:lnTo>
                <a:lnTo>
                  <a:pt x="13415" y="13275"/>
                </a:lnTo>
                <a:lnTo>
                  <a:pt x="10914" y="21600"/>
                </a:lnTo>
                <a:lnTo>
                  <a:pt x="8185" y="13275"/>
                </a:lnTo>
                <a:lnTo>
                  <a:pt x="0" y="10800"/>
                </a:lnTo>
                <a:lnTo>
                  <a:pt x="8185" y="832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3" name="Google Shape;883;p48"/>
          <p:cNvSpPr/>
          <p:nvPr/>
        </p:nvSpPr>
        <p:spPr>
          <a:xfrm>
            <a:off x="2338763" y="1113267"/>
            <a:ext cx="27594" cy="27594"/>
          </a:xfrm>
          <a:custGeom>
            <a:avLst/>
            <a:gdLst/>
            <a:ahLst/>
            <a:cxnLst/>
            <a:rect l="l" t="t" r="r" b="b"/>
            <a:pathLst>
              <a:path w="21600" h="21600" extrusionOk="0">
                <a:moveTo>
                  <a:pt x="10800" y="0"/>
                </a:moveTo>
                <a:lnTo>
                  <a:pt x="13500" y="8640"/>
                </a:lnTo>
                <a:lnTo>
                  <a:pt x="21600" y="10800"/>
                </a:lnTo>
                <a:lnTo>
                  <a:pt x="13500" y="13500"/>
                </a:lnTo>
                <a:lnTo>
                  <a:pt x="10800" y="21600"/>
                </a:lnTo>
                <a:lnTo>
                  <a:pt x="8100" y="13500"/>
                </a:lnTo>
                <a:lnTo>
                  <a:pt x="0" y="10800"/>
                </a:lnTo>
                <a:lnTo>
                  <a:pt x="8100" y="864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884" name="Google Shape;884;p48"/>
          <p:cNvPicPr preferRelativeResize="0"/>
          <p:nvPr/>
        </p:nvPicPr>
        <p:blipFill>
          <a:blip r:embed="rId3">
            <a:alphaModFix/>
          </a:blip>
          <a:stretch>
            <a:fillRect/>
          </a:stretch>
        </p:blipFill>
        <p:spPr>
          <a:xfrm>
            <a:off x="7665500" y="53525"/>
            <a:ext cx="1447800" cy="762000"/>
          </a:xfrm>
          <a:prstGeom prst="rect">
            <a:avLst/>
          </a:prstGeom>
          <a:noFill/>
          <a:ln>
            <a:noFill/>
          </a:ln>
        </p:spPr>
      </p:pic>
      <p:sp>
        <p:nvSpPr>
          <p:cNvPr id="885" name="Google Shape;885;p48"/>
          <p:cNvSpPr txBox="1"/>
          <p:nvPr/>
        </p:nvSpPr>
        <p:spPr>
          <a:xfrm>
            <a:off x="285475" y="815525"/>
            <a:ext cx="8625000" cy="3907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500">
                <a:solidFill>
                  <a:srgbClr val="FFFFFF"/>
                </a:solidFill>
                <a:latin typeface="Source Code Pro"/>
                <a:ea typeface="Source Code Pro"/>
                <a:cs typeface="Source Code Pro"/>
                <a:sym typeface="Source Code Pro"/>
              </a:rPr>
              <a:t>“</a:t>
            </a:r>
            <a:r>
              <a:rPr lang="en-GB" sz="1500" i="1" u="sng">
                <a:solidFill>
                  <a:srgbClr val="FFFFFF"/>
                </a:solidFill>
                <a:latin typeface="Source Code Pro"/>
                <a:ea typeface="Source Code Pro"/>
                <a:cs typeface="Source Code Pro"/>
                <a:sym typeface="Source Code Pro"/>
              </a:rPr>
              <a:t>A Singleton class means only one instance of it can exist at any time.”</a:t>
            </a:r>
            <a:endParaRPr sz="1500" i="1" u="sng">
              <a:solidFill>
                <a:srgbClr val="FFFFFF"/>
              </a:solidFill>
              <a:latin typeface="Source Code Pro"/>
              <a:ea typeface="Source Code Pro"/>
              <a:cs typeface="Source Code Pro"/>
              <a:sym typeface="Source Code Pro"/>
            </a:endParaRPr>
          </a:p>
          <a:p>
            <a:pPr marL="0" lvl="0" indent="0" algn="l" rtl="0">
              <a:lnSpc>
                <a:spcPct val="150000"/>
              </a:lnSpc>
              <a:spcBef>
                <a:spcPts val="1000"/>
              </a:spcBef>
              <a:spcAft>
                <a:spcPts val="0"/>
              </a:spcAft>
              <a:buNone/>
            </a:pPr>
            <a:r>
              <a:rPr lang="en-GB" sz="1500">
                <a:solidFill>
                  <a:srgbClr val="FFFFFF"/>
                </a:solidFill>
                <a:latin typeface="Source Code Pro"/>
                <a:ea typeface="Source Code Pro"/>
                <a:cs typeface="Source Code Pro"/>
                <a:sym typeface="Source Code Pro"/>
              </a:rPr>
              <a:t>Very useful in a case when you need to use the same object across the whole framework. A Singleton class returns the same instance every time you try to instantiate an instance of the class.</a:t>
            </a:r>
            <a:endParaRPr sz="1500">
              <a:solidFill>
                <a:srgbClr val="FFFFFF"/>
              </a:solidFill>
              <a:latin typeface="Source Code Pro"/>
              <a:ea typeface="Source Code Pro"/>
              <a:cs typeface="Source Code Pro"/>
              <a:sym typeface="Source Code Pro"/>
            </a:endParaRPr>
          </a:p>
          <a:p>
            <a:pPr marL="0" lvl="0" indent="0" algn="l" rtl="0">
              <a:lnSpc>
                <a:spcPct val="150000"/>
              </a:lnSpc>
              <a:spcBef>
                <a:spcPts val="1000"/>
              </a:spcBef>
              <a:spcAft>
                <a:spcPts val="0"/>
              </a:spcAft>
              <a:buNone/>
            </a:pPr>
            <a:r>
              <a:rPr lang="en-GB" sz="1500" b="1" u="sng">
                <a:solidFill>
                  <a:srgbClr val="FFFFFF"/>
                </a:solidFill>
                <a:latin typeface="Source Code Pro"/>
                <a:ea typeface="Source Code Pro"/>
                <a:cs typeface="Source Code Pro"/>
                <a:sym typeface="Source Code Pro"/>
              </a:rPr>
              <a:t>Usage in Test Automation</a:t>
            </a:r>
            <a:endParaRPr sz="1500" b="1" u="sng">
              <a:solidFill>
                <a:srgbClr val="FFFFFF"/>
              </a:solidFill>
              <a:latin typeface="Source Code Pro"/>
              <a:ea typeface="Source Code Pro"/>
              <a:cs typeface="Source Code Pro"/>
              <a:sym typeface="Source Code Pro"/>
            </a:endParaRPr>
          </a:p>
          <a:p>
            <a:pPr marL="457200" lvl="0" indent="-323850" algn="l" rtl="0">
              <a:lnSpc>
                <a:spcPct val="150000"/>
              </a:lnSpc>
              <a:spcBef>
                <a:spcPts val="1000"/>
              </a:spcBef>
              <a:spcAft>
                <a:spcPts val="0"/>
              </a:spcAft>
              <a:buClr>
                <a:srgbClr val="FFFFFF"/>
              </a:buClr>
              <a:buSzPts val="1500"/>
              <a:buFont typeface="Source Code Pro"/>
              <a:buChar char="★"/>
            </a:pPr>
            <a:r>
              <a:rPr lang="en-GB" sz="1500">
                <a:solidFill>
                  <a:srgbClr val="FFFFFF"/>
                </a:solidFill>
                <a:latin typeface="Source Code Pro"/>
                <a:ea typeface="Source Code Pro"/>
                <a:cs typeface="Source Code Pro"/>
                <a:sym typeface="Source Code Pro"/>
              </a:rPr>
              <a:t>Keep track of same driver instance throughout execution.</a:t>
            </a:r>
            <a:endParaRPr sz="1500">
              <a:solidFill>
                <a:srgbClr val="FFFFFF"/>
              </a:solidFill>
              <a:latin typeface="Source Code Pro"/>
              <a:ea typeface="Source Code Pro"/>
              <a:cs typeface="Source Code Pro"/>
              <a:sym typeface="Source Code Pro"/>
            </a:endParaRPr>
          </a:p>
          <a:p>
            <a:pPr marL="457200" lvl="0" indent="-323850" algn="l" rtl="0">
              <a:lnSpc>
                <a:spcPct val="150000"/>
              </a:lnSpc>
              <a:spcBef>
                <a:spcPts val="0"/>
              </a:spcBef>
              <a:spcAft>
                <a:spcPts val="0"/>
              </a:spcAft>
              <a:buClr>
                <a:srgbClr val="FFFFFF"/>
              </a:buClr>
              <a:buSzPts val="1500"/>
              <a:buFont typeface="Source Code Pro"/>
              <a:buChar char="★"/>
            </a:pPr>
            <a:r>
              <a:rPr lang="en-GB" sz="1500">
                <a:solidFill>
                  <a:srgbClr val="FFFFFF"/>
                </a:solidFill>
                <a:latin typeface="Source Code Pro"/>
                <a:ea typeface="Source Code Pro"/>
                <a:cs typeface="Source Code Pro"/>
                <a:sym typeface="Source Code Pro"/>
              </a:rPr>
              <a:t>DBMS connectivity.</a:t>
            </a:r>
            <a:endParaRPr sz="1500">
              <a:solidFill>
                <a:srgbClr val="FFFFFF"/>
              </a:solidFill>
              <a:latin typeface="Source Code Pro"/>
              <a:ea typeface="Source Code Pro"/>
              <a:cs typeface="Source Code Pro"/>
              <a:sym typeface="Source Code Pro"/>
            </a:endParaRPr>
          </a:p>
          <a:p>
            <a:pPr marL="457200" lvl="0" indent="-323850" algn="l" rtl="0">
              <a:lnSpc>
                <a:spcPct val="150000"/>
              </a:lnSpc>
              <a:spcBef>
                <a:spcPts val="0"/>
              </a:spcBef>
              <a:spcAft>
                <a:spcPts val="0"/>
              </a:spcAft>
              <a:buClr>
                <a:srgbClr val="FFFFFF"/>
              </a:buClr>
              <a:buSzPts val="1500"/>
              <a:buFont typeface="Source Code Pro"/>
              <a:buChar char="★"/>
            </a:pPr>
            <a:r>
              <a:rPr lang="en-GB" sz="1500">
                <a:solidFill>
                  <a:srgbClr val="FFFFFF"/>
                </a:solidFill>
                <a:latin typeface="Source Code Pro"/>
                <a:ea typeface="Source Code Pro"/>
                <a:cs typeface="Source Code Pro"/>
                <a:sym typeface="Source Code Pro"/>
              </a:rPr>
              <a:t>Loading external files like properties, excel etc once rather than loading again and again.</a:t>
            </a:r>
            <a:endParaRPr sz="1500">
              <a:solidFill>
                <a:srgbClr val="FFFFFF"/>
              </a:solidFill>
              <a:latin typeface="Source Code Pro"/>
              <a:ea typeface="Source Code Pro"/>
              <a:cs typeface="Source Code Pro"/>
              <a:sym typeface="Source Code Pro"/>
            </a:endParaRPr>
          </a:p>
          <a:p>
            <a:pPr marL="457200" lvl="0" indent="-323850" algn="l" rtl="0">
              <a:lnSpc>
                <a:spcPct val="150000"/>
              </a:lnSpc>
              <a:spcBef>
                <a:spcPts val="0"/>
              </a:spcBef>
              <a:spcAft>
                <a:spcPts val="0"/>
              </a:spcAft>
              <a:buClr>
                <a:srgbClr val="FFFFFF"/>
              </a:buClr>
              <a:buSzPts val="1500"/>
              <a:buFont typeface="Source Code Pro"/>
              <a:buChar char="★"/>
            </a:pPr>
            <a:r>
              <a:rPr lang="en-GB" sz="1500">
                <a:solidFill>
                  <a:srgbClr val="FFFFFF"/>
                </a:solidFill>
                <a:latin typeface="Source Code Pro"/>
                <a:ea typeface="Source Code Pro"/>
                <a:cs typeface="Source Code Pro"/>
                <a:sym typeface="Source Code Pro"/>
              </a:rPr>
              <a:t>Logger.</a:t>
            </a:r>
            <a:endParaRPr sz="1500">
              <a:solidFill>
                <a:srgbClr val="FFFFFF"/>
              </a:solidFill>
              <a:latin typeface="Source Code Pro"/>
              <a:ea typeface="Source Code Pro"/>
              <a:cs typeface="Source Code Pro"/>
              <a:sym typeface="Source Code Pr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49"/>
          <p:cNvSpPr txBox="1">
            <a:spLocks noGrp="1"/>
          </p:cNvSpPr>
          <p:nvPr>
            <p:ph type="title"/>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Singleton Pattern</a:t>
            </a:r>
            <a:endParaRPr sz="3500">
              <a:latin typeface="Amatic SC"/>
              <a:ea typeface="Amatic SC"/>
              <a:cs typeface="Amatic SC"/>
              <a:sym typeface="Amatic SC"/>
            </a:endParaRPr>
          </a:p>
        </p:txBody>
      </p:sp>
      <p:sp>
        <p:nvSpPr>
          <p:cNvPr id="892" name="Google Shape;892;p49"/>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sz="1100"/>
              <a:t>23</a:t>
            </a:fld>
            <a:endParaRPr sz="1100"/>
          </a:p>
        </p:txBody>
      </p:sp>
      <p:sp>
        <p:nvSpPr>
          <p:cNvPr id="893" name="Google Shape;893;p49"/>
          <p:cNvSpPr/>
          <p:nvPr/>
        </p:nvSpPr>
        <p:spPr>
          <a:xfrm>
            <a:off x="1179731" y="1430621"/>
            <a:ext cx="69660" cy="69660"/>
          </a:xfrm>
          <a:custGeom>
            <a:avLst/>
            <a:gdLst/>
            <a:ahLst/>
            <a:cxnLst/>
            <a:rect l="l" t="t" r="r" b="b"/>
            <a:pathLst>
              <a:path w="21600" h="21600" extrusionOk="0">
                <a:moveTo>
                  <a:pt x="10693" y="0"/>
                </a:moveTo>
                <a:lnTo>
                  <a:pt x="13259" y="8127"/>
                </a:lnTo>
                <a:lnTo>
                  <a:pt x="21600" y="10693"/>
                </a:lnTo>
                <a:lnTo>
                  <a:pt x="13259" y="13259"/>
                </a:lnTo>
                <a:lnTo>
                  <a:pt x="10693" y="21600"/>
                </a:lnTo>
                <a:lnTo>
                  <a:pt x="8127" y="13259"/>
                </a:lnTo>
                <a:lnTo>
                  <a:pt x="0" y="10693"/>
                </a:lnTo>
                <a:lnTo>
                  <a:pt x="8127" y="8127"/>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4" name="Google Shape;894;p49"/>
          <p:cNvSpPr/>
          <p:nvPr/>
        </p:nvSpPr>
        <p:spPr>
          <a:xfrm>
            <a:off x="5119062" y="1313338"/>
            <a:ext cx="153144" cy="152442"/>
          </a:xfrm>
          <a:custGeom>
            <a:avLst/>
            <a:gdLst/>
            <a:ahLst/>
            <a:cxnLst/>
            <a:rect l="l" t="t"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5" name="Google Shape;895;p49"/>
          <p:cNvSpPr/>
          <p:nvPr/>
        </p:nvSpPr>
        <p:spPr>
          <a:xfrm>
            <a:off x="4015222" y="4597264"/>
            <a:ext cx="125550" cy="125550"/>
          </a:xfrm>
          <a:custGeom>
            <a:avLst/>
            <a:gdLst/>
            <a:ahLst/>
            <a:cxnLst/>
            <a:rect l="l" t="t" r="r" b="b"/>
            <a:pathLst>
              <a:path w="21600" h="21600" extrusionOk="0">
                <a:moveTo>
                  <a:pt x="10800" y="0"/>
                </a:moveTo>
                <a:lnTo>
                  <a:pt x="13292" y="8308"/>
                </a:lnTo>
                <a:lnTo>
                  <a:pt x="21600" y="10800"/>
                </a:lnTo>
                <a:lnTo>
                  <a:pt x="13292" y="13292"/>
                </a:lnTo>
                <a:lnTo>
                  <a:pt x="10800" y="21600"/>
                </a:lnTo>
                <a:lnTo>
                  <a:pt x="8308" y="13292"/>
                </a:lnTo>
                <a:lnTo>
                  <a:pt x="0" y="10800"/>
                </a:lnTo>
                <a:lnTo>
                  <a:pt x="8308"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6" name="Google Shape;896;p49"/>
          <p:cNvSpPr/>
          <p:nvPr/>
        </p:nvSpPr>
        <p:spPr>
          <a:xfrm>
            <a:off x="6388478" y="926994"/>
            <a:ext cx="83484" cy="83484"/>
          </a:xfrm>
          <a:custGeom>
            <a:avLst/>
            <a:gdLst/>
            <a:ahLst/>
            <a:cxnLst/>
            <a:rect l="l" t="t"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7" name="Google Shape;897;p49"/>
          <p:cNvSpPr/>
          <p:nvPr/>
        </p:nvSpPr>
        <p:spPr>
          <a:xfrm>
            <a:off x="642247" y="1253039"/>
            <a:ext cx="146286" cy="145584"/>
          </a:xfrm>
          <a:custGeom>
            <a:avLst/>
            <a:gdLst/>
            <a:ahLst/>
            <a:cxnLst/>
            <a:rect l="l" t="t" r="r" b="b"/>
            <a:pathLst>
              <a:path w="21600" h="21600" extrusionOk="0">
                <a:moveTo>
                  <a:pt x="10800" y="0"/>
                </a:moveTo>
                <a:lnTo>
                  <a:pt x="13347" y="8292"/>
                </a:lnTo>
                <a:lnTo>
                  <a:pt x="21600" y="10749"/>
                </a:lnTo>
                <a:lnTo>
                  <a:pt x="13347" y="13308"/>
                </a:lnTo>
                <a:lnTo>
                  <a:pt x="10800" y="21600"/>
                </a:lnTo>
                <a:lnTo>
                  <a:pt x="8253" y="13308"/>
                </a:lnTo>
                <a:lnTo>
                  <a:pt x="0" y="10749"/>
                </a:lnTo>
                <a:lnTo>
                  <a:pt x="8253" y="829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8" name="Google Shape;898;p49"/>
          <p:cNvSpPr/>
          <p:nvPr/>
        </p:nvSpPr>
        <p:spPr>
          <a:xfrm>
            <a:off x="7230157" y="1430621"/>
            <a:ext cx="139374" cy="138672"/>
          </a:xfrm>
          <a:custGeom>
            <a:avLst/>
            <a:gdLst/>
            <a:ahLst/>
            <a:cxnLst/>
            <a:rect l="l" t="t" r="r" b="b"/>
            <a:pathLst>
              <a:path w="21600" h="21600" extrusionOk="0">
                <a:moveTo>
                  <a:pt x="10800" y="0"/>
                </a:moveTo>
                <a:lnTo>
                  <a:pt x="13366" y="8275"/>
                </a:lnTo>
                <a:lnTo>
                  <a:pt x="21600" y="10854"/>
                </a:lnTo>
                <a:lnTo>
                  <a:pt x="13366" y="13325"/>
                </a:lnTo>
                <a:lnTo>
                  <a:pt x="10800" y="21600"/>
                </a:lnTo>
                <a:lnTo>
                  <a:pt x="8234" y="13325"/>
                </a:lnTo>
                <a:lnTo>
                  <a:pt x="0" y="10854"/>
                </a:lnTo>
                <a:lnTo>
                  <a:pt x="8234" y="827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9" name="Google Shape;899;p49"/>
          <p:cNvSpPr/>
          <p:nvPr/>
        </p:nvSpPr>
        <p:spPr>
          <a:xfrm>
            <a:off x="3732362" y="588943"/>
            <a:ext cx="65556" cy="66258"/>
          </a:xfrm>
          <a:custGeom>
            <a:avLst/>
            <a:gdLst/>
            <a:ahLst/>
            <a:cxnLst/>
            <a:rect l="l" t="t" r="r" b="b"/>
            <a:pathLst>
              <a:path w="21600" h="21600" extrusionOk="0">
                <a:moveTo>
                  <a:pt x="10914" y="0"/>
                </a:moveTo>
                <a:lnTo>
                  <a:pt x="13415" y="8325"/>
                </a:lnTo>
                <a:lnTo>
                  <a:pt x="21600" y="10800"/>
                </a:lnTo>
                <a:lnTo>
                  <a:pt x="13415" y="13275"/>
                </a:lnTo>
                <a:lnTo>
                  <a:pt x="10914" y="21600"/>
                </a:lnTo>
                <a:lnTo>
                  <a:pt x="8185" y="13275"/>
                </a:lnTo>
                <a:lnTo>
                  <a:pt x="0" y="10800"/>
                </a:lnTo>
                <a:lnTo>
                  <a:pt x="8185" y="832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0" name="Google Shape;900;p49"/>
          <p:cNvSpPr/>
          <p:nvPr/>
        </p:nvSpPr>
        <p:spPr>
          <a:xfrm>
            <a:off x="2338763" y="1113267"/>
            <a:ext cx="27594" cy="27594"/>
          </a:xfrm>
          <a:custGeom>
            <a:avLst/>
            <a:gdLst/>
            <a:ahLst/>
            <a:cxnLst/>
            <a:rect l="l" t="t" r="r" b="b"/>
            <a:pathLst>
              <a:path w="21600" h="21600" extrusionOk="0">
                <a:moveTo>
                  <a:pt x="10800" y="0"/>
                </a:moveTo>
                <a:lnTo>
                  <a:pt x="13500" y="8640"/>
                </a:lnTo>
                <a:lnTo>
                  <a:pt x="21600" y="10800"/>
                </a:lnTo>
                <a:lnTo>
                  <a:pt x="13500" y="13500"/>
                </a:lnTo>
                <a:lnTo>
                  <a:pt x="10800" y="21600"/>
                </a:lnTo>
                <a:lnTo>
                  <a:pt x="8100" y="13500"/>
                </a:lnTo>
                <a:lnTo>
                  <a:pt x="0" y="10800"/>
                </a:lnTo>
                <a:lnTo>
                  <a:pt x="8100" y="864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901" name="Google Shape;901;p49"/>
          <p:cNvPicPr preferRelativeResize="0"/>
          <p:nvPr/>
        </p:nvPicPr>
        <p:blipFill>
          <a:blip r:embed="rId3">
            <a:alphaModFix/>
          </a:blip>
          <a:stretch>
            <a:fillRect/>
          </a:stretch>
        </p:blipFill>
        <p:spPr>
          <a:xfrm>
            <a:off x="7665500" y="53525"/>
            <a:ext cx="1447800" cy="762000"/>
          </a:xfrm>
          <a:prstGeom prst="rect">
            <a:avLst/>
          </a:prstGeom>
          <a:noFill/>
          <a:ln>
            <a:noFill/>
          </a:ln>
        </p:spPr>
      </p:pic>
      <p:sp>
        <p:nvSpPr>
          <p:cNvPr id="902" name="Google Shape;902;p49"/>
          <p:cNvSpPr txBox="1"/>
          <p:nvPr/>
        </p:nvSpPr>
        <p:spPr>
          <a:xfrm>
            <a:off x="285475" y="815525"/>
            <a:ext cx="4986600" cy="3907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b="1" u="sng">
                <a:solidFill>
                  <a:srgbClr val="FFFFFF"/>
                </a:solidFill>
                <a:latin typeface="Source Code Pro"/>
                <a:ea typeface="Source Code Pro"/>
                <a:cs typeface="Source Code Pro"/>
                <a:sym typeface="Source Code Pro"/>
              </a:rPr>
              <a:t>How to create a Singleton class?</a:t>
            </a:r>
            <a:endParaRPr b="1" u="sng">
              <a:solidFill>
                <a:srgbClr val="FFFFFF"/>
              </a:solidFill>
              <a:latin typeface="Source Code Pro"/>
              <a:ea typeface="Source Code Pro"/>
              <a:cs typeface="Source Code Pro"/>
              <a:sym typeface="Source Code Pro"/>
            </a:endParaRPr>
          </a:p>
          <a:p>
            <a:pPr marL="457200" lvl="0" indent="-311150" algn="l" rtl="0">
              <a:lnSpc>
                <a:spcPct val="150000"/>
              </a:lnSpc>
              <a:spcBef>
                <a:spcPts val="1000"/>
              </a:spcBef>
              <a:spcAft>
                <a:spcPts val="0"/>
              </a:spcAft>
              <a:buClr>
                <a:srgbClr val="FFFFFF"/>
              </a:buClr>
              <a:buSzPts val="1300"/>
              <a:buFont typeface="Source Code Pro"/>
              <a:buAutoNum type="arabicPeriod"/>
            </a:pPr>
            <a:r>
              <a:rPr lang="en-GB" sz="1300">
                <a:solidFill>
                  <a:srgbClr val="FFFFFF"/>
                </a:solidFill>
                <a:latin typeface="Source Code Pro"/>
                <a:ea typeface="Source Code Pro"/>
                <a:cs typeface="Source Code Pro"/>
                <a:sym typeface="Source Code Pro"/>
              </a:rPr>
              <a:t>Making the constructor of the Class private.</a:t>
            </a:r>
            <a:endParaRPr sz="1300">
              <a:solidFill>
                <a:srgbClr val="FFFFFF"/>
              </a:solidFill>
              <a:latin typeface="Source Code Pro"/>
              <a:ea typeface="Source Code Pro"/>
              <a:cs typeface="Source Code Pro"/>
              <a:sym typeface="Source Code Pro"/>
            </a:endParaRPr>
          </a:p>
          <a:p>
            <a:pPr marL="457200" lvl="0" indent="-311150" algn="l" rtl="0">
              <a:lnSpc>
                <a:spcPct val="150000"/>
              </a:lnSpc>
              <a:spcBef>
                <a:spcPts val="0"/>
              </a:spcBef>
              <a:spcAft>
                <a:spcPts val="0"/>
              </a:spcAft>
              <a:buClr>
                <a:srgbClr val="FFFFFF"/>
              </a:buClr>
              <a:buSzPts val="1300"/>
              <a:buFont typeface="Source Code Pro"/>
              <a:buAutoNum type="arabicPeriod"/>
            </a:pPr>
            <a:r>
              <a:rPr lang="en-GB" sz="1300">
                <a:solidFill>
                  <a:srgbClr val="FFFFFF"/>
                </a:solidFill>
                <a:latin typeface="Source Code Pro"/>
                <a:ea typeface="Source Code Pro"/>
                <a:cs typeface="Source Code Pro"/>
                <a:sym typeface="Source Code Pro"/>
              </a:rPr>
              <a:t>Make a static reference of the class, as we want to make this available globally.</a:t>
            </a:r>
            <a:endParaRPr sz="1300">
              <a:solidFill>
                <a:srgbClr val="FFFFFF"/>
              </a:solidFill>
              <a:latin typeface="Source Code Pro"/>
              <a:ea typeface="Source Code Pro"/>
              <a:cs typeface="Source Code Pro"/>
              <a:sym typeface="Source Code Pro"/>
            </a:endParaRPr>
          </a:p>
          <a:p>
            <a:pPr marL="457200" lvl="0" indent="-311150" algn="l" rtl="0">
              <a:lnSpc>
                <a:spcPct val="150000"/>
              </a:lnSpc>
              <a:spcBef>
                <a:spcPts val="0"/>
              </a:spcBef>
              <a:spcAft>
                <a:spcPts val="0"/>
              </a:spcAft>
              <a:buClr>
                <a:srgbClr val="FFFFFF"/>
              </a:buClr>
              <a:buSzPts val="1300"/>
              <a:buFont typeface="Source Code Pro"/>
              <a:buAutoNum type="arabicPeriod"/>
            </a:pPr>
            <a:r>
              <a:rPr lang="en-GB" sz="1300">
                <a:solidFill>
                  <a:srgbClr val="FFFFFF"/>
                </a:solidFill>
                <a:latin typeface="Source Code Pro"/>
                <a:ea typeface="Source Code Pro"/>
                <a:cs typeface="Source Code Pro"/>
                <a:sym typeface="Source Code Pro"/>
              </a:rPr>
              <a:t>Make a static method which returns an object of type class and it should also check whether class is already instantiated once or not - if it’s not instantiated then it should instantiate that otherwise it can return reference of the class directly.</a:t>
            </a:r>
            <a:endParaRPr sz="1300">
              <a:solidFill>
                <a:srgbClr val="FFFFFF"/>
              </a:solidFill>
              <a:latin typeface="Source Code Pro"/>
              <a:ea typeface="Source Code Pro"/>
              <a:cs typeface="Source Code Pro"/>
              <a:sym typeface="Source Code Pro"/>
            </a:endParaRPr>
          </a:p>
        </p:txBody>
      </p:sp>
      <p:pic>
        <p:nvPicPr>
          <p:cNvPr id="903" name="Google Shape;903;p49"/>
          <p:cNvPicPr preferRelativeResize="0"/>
          <p:nvPr/>
        </p:nvPicPr>
        <p:blipFill>
          <a:blip r:embed="rId4">
            <a:alphaModFix/>
          </a:blip>
          <a:stretch>
            <a:fillRect/>
          </a:stretch>
        </p:blipFill>
        <p:spPr>
          <a:xfrm>
            <a:off x="5766075" y="897625"/>
            <a:ext cx="3271700" cy="3470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50"/>
          <p:cNvSpPr txBox="1">
            <a:spLocks noGrp="1"/>
          </p:cNvSpPr>
          <p:nvPr>
            <p:ph type="title"/>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Other Design Patterns</a:t>
            </a:r>
            <a:endParaRPr sz="3500">
              <a:latin typeface="Amatic SC"/>
              <a:ea typeface="Amatic SC"/>
              <a:cs typeface="Amatic SC"/>
              <a:sym typeface="Amatic SC"/>
            </a:endParaRPr>
          </a:p>
        </p:txBody>
      </p:sp>
      <p:sp>
        <p:nvSpPr>
          <p:cNvPr id="910" name="Google Shape;910;p50"/>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sz="1100"/>
              <a:t>24</a:t>
            </a:fld>
            <a:endParaRPr sz="1100"/>
          </a:p>
        </p:txBody>
      </p:sp>
      <p:sp>
        <p:nvSpPr>
          <p:cNvPr id="911" name="Google Shape;911;p50"/>
          <p:cNvSpPr/>
          <p:nvPr/>
        </p:nvSpPr>
        <p:spPr>
          <a:xfrm>
            <a:off x="1179731" y="1430621"/>
            <a:ext cx="69660" cy="69660"/>
          </a:xfrm>
          <a:custGeom>
            <a:avLst/>
            <a:gdLst/>
            <a:ahLst/>
            <a:cxnLst/>
            <a:rect l="l" t="t" r="r" b="b"/>
            <a:pathLst>
              <a:path w="21600" h="21600" extrusionOk="0">
                <a:moveTo>
                  <a:pt x="10693" y="0"/>
                </a:moveTo>
                <a:lnTo>
                  <a:pt x="13259" y="8127"/>
                </a:lnTo>
                <a:lnTo>
                  <a:pt x="21600" y="10693"/>
                </a:lnTo>
                <a:lnTo>
                  <a:pt x="13259" y="13259"/>
                </a:lnTo>
                <a:lnTo>
                  <a:pt x="10693" y="21600"/>
                </a:lnTo>
                <a:lnTo>
                  <a:pt x="8127" y="13259"/>
                </a:lnTo>
                <a:lnTo>
                  <a:pt x="0" y="10693"/>
                </a:lnTo>
                <a:lnTo>
                  <a:pt x="8127" y="8127"/>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2" name="Google Shape;912;p50"/>
          <p:cNvSpPr/>
          <p:nvPr/>
        </p:nvSpPr>
        <p:spPr>
          <a:xfrm>
            <a:off x="5119062" y="1313338"/>
            <a:ext cx="153144" cy="152442"/>
          </a:xfrm>
          <a:custGeom>
            <a:avLst/>
            <a:gdLst/>
            <a:ahLst/>
            <a:cxnLst/>
            <a:rect l="l" t="t"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3" name="Google Shape;913;p50"/>
          <p:cNvSpPr/>
          <p:nvPr/>
        </p:nvSpPr>
        <p:spPr>
          <a:xfrm>
            <a:off x="4015222" y="4597264"/>
            <a:ext cx="125550" cy="125550"/>
          </a:xfrm>
          <a:custGeom>
            <a:avLst/>
            <a:gdLst/>
            <a:ahLst/>
            <a:cxnLst/>
            <a:rect l="l" t="t" r="r" b="b"/>
            <a:pathLst>
              <a:path w="21600" h="21600" extrusionOk="0">
                <a:moveTo>
                  <a:pt x="10800" y="0"/>
                </a:moveTo>
                <a:lnTo>
                  <a:pt x="13292" y="8308"/>
                </a:lnTo>
                <a:lnTo>
                  <a:pt x="21600" y="10800"/>
                </a:lnTo>
                <a:lnTo>
                  <a:pt x="13292" y="13292"/>
                </a:lnTo>
                <a:lnTo>
                  <a:pt x="10800" y="21600"/>
                </a:lnTo>
                <a:lnTo>
                  <a:pt x="8308" y="13292"/>
                </a:lnTo>
                <a:lnTo>
                  <a:pt x="0" y="10800"/>
                </a:lnTo>
                <a:lnTo>
                  <a:pt x="8308"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4" name="Google Shape;914;p50"/>
          <p:cNvSpPr/>
          <p:nvPr/>
        </p:nvSpPr>
        <p:spPr>
          <a:xfrm>
            <a:off x="6388478" y="926994"/>
            <a:ext cx="83484" cy="83484"/>
          </a:xfrm>
          <a:custGeom>
            <a:avLst/>
            <a:gdLst/>
            <a:ahLst/>
            <a:cxnLst/>
            <a:rect l="l" t="t"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5" name="Google Shape;915;p50"/>
          <p:cNvSpPr/>
          <p:nvPr/>
        </p:nvSpPr>
        <p:spPr>
          <a:xfrm>
            <a:off x="642247" y="1253039"/>
            <a:ext cx="146286" cy="145584"/>
          </a:xfrm>
          <a:custGeom>
            <a:avLst/>
            <a:gdLst/>
            <a:ahLst/>
            <a:cxnLst/>
            <a:rect l="l" t="t" r="r" b="b"/>
            <a:pathLst>
              <a:path w="21600" h="21600" extrusionOk="0">
                <a:moveTo>
                  <a:pt x="10800" y="0"/>
                </a:moveTo>
                <a:lnTo>
                  <a:pt x="13347" y="8292"/>
                </a:lnTo>
                <a:lnTo>
                  <a:pt x="21600" y="10749"/>
                </a:lnTo>
                <a:lnTo>
                  <a:pt x="13347" y="13308"/>
                </a:lnTo>
                <a:lnTo>
                  <a:pt x="10800" y="21600"/>
                </a:lnTo>
                <a:lnTo>
                  <a:pt x="8253" y="13308"/>
                </a:lnTo>
                <a:lnTo>
                  <a:pt x="0" y="10749"/>
                </a:lnTo>
                <a:lnTo>
                  <a:pt x="8253" y="829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6" name="Google Shape;916;p50"/>
          <p:cNvSpPr/>
          <p:nvPr/>
        </p:nvSpPr>
        <p:spPr>
          <a:xfrm>
            <a:off x="7230157" y="1430621"/>
            <a:ext cx="139374" cy="138672"/>
          </a:xfrm>
          <a:custGeom>
            <a:avLst/>
            <a:gdLst/>
            <a:ahLst/>
            <a:cxnLst/>
            <a:rect l="l" t="t" r="r" b="b"/>
            <a:pathLst>
              <a:path w="21600" h="21600" extrusionOk="0">
                <a:moveTo>
                  <a:pt x="10800" y="0"/>
                </a:moveTo>
                <a:lnTo>
                  <a:pt x="13366" y="8275"/>
                </a:lnTo>
                <a:lnTo>
                  <a:pt x="21600" y="10854"/>
                </a:lnTo>
                <a:lnTo>
                  <a:pt x="13366" y="13325"/>
                </a:lnTo>
                <a:lnTo>
                  <a:pt x="10800" y="21600"/>
                </a:lnTo>
                <a:lnTo>
                  <a:pt x="8234" y="13325"/>
                </a:lnTo>
                <a:lnTo>
                  <a:pt x="0" y="10854"/>
                </a:lnTo>
                <a:lnTo>
                  <a:pt x="8234" y="827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7" name="Google Shape;917;p50"/>
          <p:cNvSpPr/>
          <p:nvPr/>
        </p:nvSpPr>
        <p:spPr>
          <a:xfrm>
            <a:off x="3732362" y="588943"/>
            <a:ext cx="65556" cy="66258"/>
          </a:xfrm>
          <a:custGeom>
            <a:avLst/>
            <a:gdLst/>
            <a:ahLst/>
            <a:cxnLst/>
            <a:rect l="l" t="t" r="r" b="b"/>
            <a:pathLst>
              <a:path w="21600" h="21600" extrusionOk="0">
                <a:moveTo>
                  <a:pt x="10914" y="0"/>
                </a:moveTo>
                <a:lnTo>
                  <a:pt x="13415" y="8325"/>
                </a:lnTo>
                <a:lnTo>
                  <a:pt x="21600" y="10800"/>
                </a:lnTo>
                <a:lnTo>
                  <a:pt x="13415" y="13275"/>
                </a:lnTo>
                <a:lnTo>
                  <a:pt x="10914" y="21600"/>
                </a:lnTo>
                <a:lnTo>
                  <a:pt x="8185" y="13275"/>
                </a:lnTo>
                <a:lnTo>
                  <a:pt x="0" y="10800"/>
                </a:lnTo>
                <a:lnTo>
                  <a:pt x="8185" y="832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8" name="Google Shape;918;p50"/>
          <p:cNvSpPr/>
          <p:nvPr/>
        </p:nvSpPr>
        <p:spPr>
          <a:xfrm>
            <a:off x="2338763" y="1113267"/>
            <a:ext cx="27594" cy="27594"/>
          </a:xfrm>
          <a:custGeom>
            <a:avLst/>
            <a:gdLst/>
            <a:ahLst/>
            <a:cxnLst/>
            <a:rect l="l" t="t" r="r" b="b"/>
            <a:pathLst>
              <a:path w="21600" h="21600" extrusionOk="0">
                <a:moveTo>
                  <a:pt x="10800" y="0"/>
                </a:moveTo>
                <a:lnTo>
                  <a:pt x="13500" y="8640"/>
                </a:lnTo>
                <a:lnTo>
                  <a:pt x="21600" y="10800"/>
                </a:lnTo>
                <a:lnTo>
                  <a:pt x="13500" y="13500"/>
                </a:lnTo>
                <a:lnTo>
                  <a:pt x="10800" y="21600"/>
                </a:lnTo>
                <a:lnTo>
                  <a:pt x="8100" y="13500"/>
                </a:lnTo>
                <a:lnTo>
                  <a:pt x="0" y="10800"/>
                </a:lnTo>
                <a:lnTo>
                  <a:pt x="8100" y="864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919" name="Google Shape;919;p50"/>
          <p:cNvPicPr preferRelativeResize="0"/>
          <p:nvPr/>
        </p:nvPicPr>
        <p:blipFill>
          <a:blip r:embed="rId3">
            <a:alphaModFix/>
          </a:blip>
          <a:stretch>
            <a:fillRect/>
          </a:stretch>
        </p:blipFill>
        <p:spPr>
          <a:xfrm>
            <a:off x="7665500" y="53525"/>
            <a:ext cx="1447800" cy="762000"/>
          </a:xfrm>
          <a:prstGeom prst="rect">
            <a:avLst/>
          </a:prstGeom>
          <a:noFill/>
          <a:ln>
            <a:noFill/>
          </a:ln>
        </p:spPr>
      </p:pic>
      <p:sp>
        <p:nvSpPr>
          <p:cNvPr id="920" name="Google Shape;920;p50"/>
          <p:cNvSpPr txBox="1"/>
          <p:nvPr/>
        </p:nvSpPr>
        <p:spPr>
          <a:xfrm>
            <a:off x="508725" y="888100"/>
            <a:ext cx="8415900" cy="3636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300">
                <a:solidFill>
                  <a:srgbClr val="FFFFFF"/>
                </a:solidFill>
                <a:latin typeface="Source Code Pro"/>
                <a:ea typeface="Source Code Pro"/>
                <a:cs typeface="Source Code Pro"/>
                <a:sym typeface="Source Code Pro"/>
              </a:rPr>
              <a:t>Builder pattern – </a:t>
            </a:r>
            <a:r>
              <a:rPr lang="en-GB" sz="1300" u="sng">
                <a:solidFill>
                  <a:schemeClr val="hlink"/>
                </a:solidFill>
                <a:latin typeface="Source Code Pro"/>
                <a:ea typeface="Source Code Pro"/>
                <a:cs typeface="Source Code Pro"/>
                <a:sym typeface="Source Code Pro"/>
                <a:hlinkClick r:id="rId4"/>
              </a:rPr>
              <a:t>https://en.wikipedia.org/wiki/Builder_pattern</a:t>
            </a:r>
            <a:endParaRPr sz="1300">
              <a:solidFill>
                <a:srgbClr val="FFFFFF"/>
              </a:solidFill>
              <a:latin typeface="Source Code Pro"/>
              <a:ea typeface="Source Code Pro"/>
              <a:cs typeface="Source Code Pro"/>
              <a:sym typeface="Source Code Pro"/>
            </a:endParaRPr>
          </a:p>
          <a:p>
            <a:pPr marL="0" lvl="0" indent="0" algn="l" rtl="0">
              <a:lnSpc>
                <a:spcPct val="150000"/>
              </a:lnSpc>
              <a:spcBef>
                <a:spcPts val="1000"/>
              </a:spcBef>
              <a:spcAft>
                <a:spcPts val="0"/>
              </a:spcAft>
              <a:buNone/>
            </a:pPr>
            <a:r>
              <a:rPr lang="en-GB" sz="1300">
                <a:solidFill>
                  <a:srgbClr val="FFFFFF"/>
                </a:solidFill>
                <a:latin typeface="Source Code Pro"/>
                <a:ea typeface="Source Code Pro"/>
                <a:cs typeface="Source Code Pro"/>
                <a:sym typeface="Source Code Pro"/>
              </a:rPr>
              <a:t>Strategy pattern - </a:t>
            </a:r>
            <a:r>
              <a:rPr lang="en-GB" sz="1300" u="sng">
                <a:solidFill>
                  <a:schemeClr val="hlink"/>
                </a:solidFill>
                <a:latin typeface="Source Code Pro"/>
                <a:ea typeface="Source Code Pro"/>
                <a:cs typeface="Source Code Pro"/>
                <a:sym typeface="Source Code Pro"/>
                <a:hlinkClick r:id="rId5"/>
              </a:rPr>
              <a:t>https://en.wikipedia.org/wiki/Strategy_pattern</a:t>
            </a:r>
            <a:endParaRPr sz="1300">
              <a:solidFill>
                <a:srgbClr val="FFFFFF"/>
              </a:solidFill>
              <a:latin typeface="Source Code Pro"/>
              <a:ea typeface="Source Code Pro"/>
              <a:cs typeface="Source Code Pro"/>
              <a:sym typeface="Source Code Pro"/>
            </a:endParaRPr>
          </a:p>
          <a:p>
            <a:pPr marL="0" lvl="0" indent="0" algn="l" rtl="0">
              <a:lnSpc>
                <a:spcPct val="150000"/>
              </a:lnSpc>
              <a:spcBef>
                <a:spcPts val="1000"/>
              </a:spcBef>
              <a:spcAft>
                <a:spcPts val="0"/>
              </a:spcAft>
              <a:buNone/>
            </a:pPr>
            <a:r>
              <a:rPr lang="en-GB" sz="1300">
                <a:solidFill>
                  <a:srgbClr val="FFFFFF"/>
                </a:solidFill>
                <a:latin typeface="Source Code Pro"/>
                <a:ea typeface="Source Code Pro"/>
                <a:cs typeface="Source Code Pro"/>
                <a:sym typeface="Source Code Pro"/>
              </a:rPr>
              <a:t>Lazy initialization pattern – </a:t>
            </a:r>
            <a:r>
              <a:rPr lang="en-GB" sz="1300" u="sng">
                <a:solidFill>
                  <a:schemeClr val="hlink"/>
                </a:solidFill>
                <a:latin typeface="Source Code Pro"/>
                <a:ea typeface="Source Code Pro"/>
                <a:cs typeface="Source Code Pro"/>
                <a:sym typeface="Source Code Pro"/>
                <a:hlinkClick r:id="rId6"/>
              </a:rPr>
              <a:t>https://en.wikipedia.org/wiki/Lazy_initialization</a:t>
            </a:r>
            <a:endParaRPr sz="1300">
              <a:solidFill>
                <a:srgbClr val="FFFFFF"/>
              </a:solidFill>
              <a:latin typeface="Source Code Pro"/>
              <a:ea typeface="Source Code Pro"/>
              <a:cs typeface="Source Code Pro"/>
              <a:sym typeface="Source Code Pro"/>
            </a:endParaRPr>
          </a:p>
          <a:p>
            <a:pPr marL="0" lvl="0" indent="0" algn="l" rtl="0">
              <a:lnSpc>
                <a:spcPct val="150000"/>
              </a:lnSpc>
              <a:spcBef>
                <a:spcPts val="1000"/>
              </a:spcBef>
              <a:spcAft>
                <a:spcPts val="0"/>
              </a:spcAft>
              <a:buNone/>
            </a:pPr>
            <a:r>
              <a:rPr lang="en-GB" sz="1300">
                <a:solidFill>
                  <a:srgbClr val="FFFFFF"/>
                </a:solidFill>
                <a:latin typeface="Source Code Pro"/>
                <a:ea typeface="Source Code Pro"/>
                <a:cs typeface="Source Code Pro"/>
                <a:sym typeface="Source Code Pro"/>
              </a:rPr>
              <a:t>Adapter pattern – </a:t>
            </a:r>
            <a:r>
              <a:rPr lang="en-GB" sz="1300" u="sng">
                <a:solidFill>
                  <a:schemeClr val="hlink"/>
                </a:solidFill>
                <a:latin typeface="Source Code Pro"/>
                <a:ea typeface="Source Code Pro"/>
                <a:cs typeface="Source Code Pro"/>
                <a:sym typeface="Source Code Pro"/>
                <a:hlinkClick r:id="rId7"/>
              </a:rPr>
              <a:t>https://en.wikipedia.org/wiki/Adapter_pattern</a:t>
            </a:r>
            <a:endParaRPr sz="1300">
              <a:solidFill>
                <a:srgbClr val="FFFFFF"/>
              </a:solidFill>
              <a:latin typeface="Source Code Pro"/>
              <a:ea typeface="Source Code Pro"/>
              <a:cs typeface="Source Code Pro"/>
              <a:sym typeface="Source Code Pro"/>
            </a:endParaRPr>
          </a:p>
          <a:p>
            <a:pPr marL="0" lvl="0" indent="0" algn="l" rtl="0">
              <a:lnSpc>
                <a:spcPct val="150000"/>
              </a:lnSpc>
              <a:spcBef>
                <a:spcPts val="1000"/>
              </a:spcBef>
              <a:spcAft>
                <a:spcPts val="0"/>
              </a:spcAft>
              <a:buNone/>
            </a:pPr>
            <a:r>
              <a:rPr lang="en-GB" sz="1300">
                <a:solidFill>
                  <a:srgbClr val="FFFFFF"/>
                </a:solidFill>
                <a:latin typeface="Source Code Pro"/>
                <a:ea typeface="Source Code Pro"/>
                <a:cs typeface="Source Code Pro"/>
                <a:sym typeface="Source Code Pro"/>
              </a:rPr>
              <a:t>Composite pattern – </a:t>
            </a:r>
            <a:r>
              <a:rPr lang="en-GB" sz="1300" u="sng">
                <a:solidFill>
                  <a:schemeClr val="hlink"/>
                </a:solidFill>
                <a:latin typeface="Source Code Pro"/>
                <a:ea typeface="Source Code Pro"/>
                <a:cs typeface="Source Code Pro"/>
                <a:sym typeface="Source Code Pro"/>
                <a:hlinkClick r:id="rId8"/>
              </a:rPr>
              <a:t>https://en.wikipedia.org/wiki/Composite_pattern</a:t>
            </a:r>
            <a:endParaRPr sz="1300">
              <a:solidFill>
                <a:srgbClr val="FFFFFF"/>
              </a:solidFill>
              <a:latin typeface="Source Code Pro"/>
              <a:ea typeface="Source Code Pro"/>
              <a:cs typeface="Source Code Pro"/>
              <a:sym typeface="Source Code Pro"/>
            </a:endParaRPr>
          </a:p>
          <a:p>
            <a:pPr marL="0" lvl="0" indent="0" algn="l" rtl="0">
              <a:lnSpc>
                <a:spcPct val="150000"/>
              </a:lnSpc>
              <a:spcBef>
                <a:spcPts val="1000"/>
              </a:spcBef>
              <a:spcAft>
                <a:spcPts val="0"/>
              </a:spcAft>
              <a:buNone/>
            </a:pPr>
            <a:r>
              <a:rPr lang="en-GB" sz="1300">
                <a:solidFill>
                  <a:srgbClr val="FFFFFF"/>
                </a:solidFill>
                <a:latin typeface="Source Code Pro"/>
                <a:ea typeface="Source Code Pro"/>
                <a:cs typeface="Source Code Pro"/>
                <a:sym typeface="Source Code Pro"/>
              </a:rPr>
              <a:t>Decorator pattern – </a:t>
            </a:r>
            <a:r>
              <a:rPr lang="en-GB" sz="1300" u="sng">
                <a:solidFill>
                  <a:schemeClr val="hlink"/>
                </a:solidFill>
                <a:latin typeface="Source Code Pro"/>
                <a:ea typeface="Source Code Pro"/>
                <a:cs typeface="Source Code Pro"/>
                <a:sym typeface="Source Code Pro"/>
                <a:hlinkClick r:id="rId9"/>
              </a:rPr>
              <a:t>https://en.wikipedia.org/wiki/Decorator_pattern</a:t>
            </a:r>
            <a:endParaRPr sz="1300">
              <a:solidFill>
                <a:srgbClr val="FFFFFF"/>
              </a:solidFill>
              <a:latin typeface="Source Code Pro"/>
              <a:ea typeface="Source Code Pro"/>
              <a:cs typeface="Source Code Pro"/>
              <a:sym typeface="Source Code Pro"/>
            </a:endParaRPr>
          </a:p>
          <a:p>
            <a:pPr marL="0" lvl="0" indent="0" algn="l" rtl="0">
              <a:lnSpc>
                <a:spcPct val="150000"/>
              </a:lnSpc>
              <a:spcBef>
                <a:spcPts val="1000"/>
              </a:spcBef>
              <a:spcAft>
                <a:spcPts val="0"/>
              </a:spcAft>
              <a:buNone/>
            </a:pPr>
            <a:r>
              <a:rPr lang="en-GB" sz="1300">
                <a:solidFill>
                  <a:srgbClr val="FFFFFF"/>
                </a:solidFill>
                <a:latin typeface="Source Code Pro"/>
                <a:ea typeface="Source Code Pro"/>
                <a:cs typeface="Source Code Pro"/>
                <a:sym typeface="Source Code Pro"/>
              </a:rPr>
              <a:t>Iterator pattern – </a:t>
            </a:r>
            <a:r>
              <a:rPr lang="en-GB" sz="1300" u="sng">
                <a:solidFill>
                  <a:schemeClr val="hlink"/>
                </a:solidFill>
                <a:latin typeface="Source Code Pro"/>
                <a:ea typeface="Source Code Pro"/>
                <a:cs typeface="Source Code Pro"/>
                <a:sym typeface="Source Code Pro"/>
                <a:hlinkClick r:id="rId10"/>
              </a:rPr>
              <a:t>https://en.wikipedia.org/wiki/Iterator_pattern</a:t>
            </a:r>
            <a:endParaRPr sz="1300">
              <a:solidFill>
                <a:srgbClr val="FFFFFF"/>
              </a:solidFill>
              <a:latin typeface="Source Code Pro"/>
              <a:ea typeface="Source Code Pro"/>
              <a:cs typeface="Source Code Pro"/>
              <a:sym typeface="Source Code Pro"/>
            </a:endParaRPr>
          </a:p>
          <a:p>
            <a:pPr marL="0" lvl="0" indent="0" algn="l" rtl="0">
              <a:lnSpc>
                <a:spcPct val="150000"/>
              </a:lnSpc>
              <a:spcBef>
                <a:spcPts val="1000"/>
              </a:spcBef>
              <a:spcAft>
                <a:spcPts val="0"/>
              </a:spcAft>
              <a:buNone/>
            </a:pPr>
            <a:r>
              <a:rPr lang="en-GB" sz="1300">
                <a:solidFill>
                  <a:srgbClr val="FFFFFF"/>
                </a:solidFill>
                <a:latin typeface="Source Code Pro"/>
                <a:ea typeface="Source Code Pro"/>
                <a:cs typeface="Source Code Pro"/>
                <a:sym typeface="Source Code Pro"/>
              </a:rPr>
              <a:t>Servant pattern – </a:t>
            </a:r>
            <a:r>
              <a:rPr lang="en-GB" sz="1300" u="sng">
                <a:solidFill>
                  <a:schemeClr val="hlink"/>
                </a:solidFill>
                <a:latin typeface="Source Code Pro"/>
                <a:ea typeface="Source Code Pro"/>
                <a:cs typeface="Source Code Pro"/>
                <a:sym typeface="Source Code Pro"/>
                <a:hlinkClick r:id="rId11"/>
              </a:rPr>
              <a:t>https://en.wikipedia.org/wiki/Servant_(design_pattern)</a:t>
            </a:r>
            <a:endParaRPr sz="1300">
              <a:solidFill>
                <a:srgbClr val="FFFFFF"/>
              </a:solidFill>
              <a:latin typeface="Source Code Pro"/>
              <a:ea typeface="Source Code Pro"/>
              <a:cs typeface="Source Code Pro"/>
              <a:sym typeface="Source Code Pro"/>
            </a:endParaRPr>
          </a:p>
          <a:p>
            <a:pPr marL="0" lvl="0" indent="0" algn="l" rtl="0">
              <a:lnSpc>
                <a:spcPct val="150000"/>
              </a:lnSpc>
              <a:spcBef>
                <a:spcPts val="1000"/>
              </a:spcBef>
              <a:spcAft>
                <a:spcPts val="1000"/>
              </a:spcAft>
              <a:buNone/>
            </a:pPr>
            <a:r>
              <a:rPr lang="en-GB" sz="1300">
                <a:solidFill>
                  <a:srgbClr val="FFFFFF"/>
                </a:solidFill>
                <a:latin typeface="Source Code Pro"/>
                <a:ea typeface="Source Code Pro"/>
                <a:cs typeface="Source Code Pro"/>
                <a:sym typeface="Source Code Pro"/>
              </a:rPr>
              <a:t>Template method pattern – </a:t>
            </a:r>
            <a:r>
              <a:rPr lang="en-GB" sz="1300" u="sng">
                <a:solidFill>
                  <a:schemeClr val="hlink"/>
                </a:solidFill>
                <a:latin typeface="Source Code Pro"/>
                <a:ea typeface="Source Code Pro"/>
                <a:cs typeface="Source Code Pro"/>
                <a:sym typeface="Source Code Pro"/>
                <a:hlinkClick r:id="rId12"/>
              </a:rPr>
              <a:t>https://en.wikipedia.org/wiki/Template_method_pattern</a:t>
            </a:r>
            <a:endParaRPr sz="1300">
              <a:solidFill>
                <a:srgbClr val="FFFFFF"/>
              </a:solidFill>
              <a:latin typeface="Source Code Pro"/>
              <a:ea typeface="Source Code Pro"/>
              <a:cs typeface="Source Code Pro"/>
              <a:sym typeface="Source Code Pr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51"/>
          <p:cNvSpPr txBox="1">
            <a:spLocks noGrp="1"/>
          </p:cNvSpPr>
          <p:nvPr>
            <p:ph type="title"/>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Books to read on the topic</a:t>
            </a:r>
            <a:endParaRPr sz="3500">
              <a:latin typeface="Amatic SC"/>
              <a:ea typeface="Amatic SC"/>
              <a:cs typeface="Amatic SC"/>
              <a:sym typeface="Amatic SC"/>
            </a:endParaRPr>
          </a:p>
        </p:txBody>
      </p:sp>
      <p:sp>
        <p:nvSpPr>
          <p:cNvPr id="927" name="Google Shape;927;p51"/>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sz="1100"/>
              <a:t>25</a:t>
            </a:fld>
            <a:endParaRPr sz="1100"/>
          </a:p>
        </p:txBody>
      </p:sp>
      <p:sp>
        <p:nvSpPr>
          <p:cNvPr id="928" name="Google Shape;928;p51"/>
          <p:cNvSpPr/>
          <p:nvPr/>
        </p:nvSpPr>
        <p:spPr>
          <a:xfrm>
            <a:off x="1179731" y="1430621"/>
            <a:ext cx="69660" cy="69660"/>
          </a:xfrm>
          <a:custGeom>
            <a:avLst/>
            <a:gdLst/>
            <a:ahLst/>
            <a:cxnLst/>
            <a:rect l="l" t="t" r="r" b="b"/>
            <a:pathLst>
              <a:path w="21600" h="21600" extrusionOk="0">
                <a:moveTo>
                  <a:pt x="10693" y="0"/>
                </a:moveTo>
                <a:lnTo>
                  <a:pt x="13259" y="8127"/>
                </a:lnTo>
                <a:lnTo>
                  <a:pt x="21600" y="10693"/>
                </a:lnTo>
                <a:lnTo>
                  <a:pt x="13259" y="13259"/>
                </a:lnTo>
                <a:lnTo>
                  <a:pt x="10693" y="21600"/>
                </a:lnTo>
                <a:lnTo>
                  <a:pt x="8127" y="13259"/>
                </a:lnTo>
                <a:lnTo>
                  <a:pt x="0" y="10693"/>
                </a:lnTo>
                <a:lnTo>
                  <a:pt x="8127" y="8127"/>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9" name="Google Shape;929;p51"/>
          <p:cNvSpPr/>
          <p:nvPr/>
        </p:nvSpPr>
        <p:spPr>
          <a:xfrm>
            <a:off x="5119062" y="1313338"/>
            <a:ext cx="153144" cy="152442"/>
          </a:xfrm>
          <a:custGeom>
            <a:avLst/>
            <a:gdLst/>
            <a:ahLst/>
            <a:cxnLst/>
            <a:rect l="l" t="t"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0" name="Google Shape;930;p51"/>
          <p:cNvSpPr/>
          <p:nvPr/>
        </p:nvSpPr>
        <p:spPr>
          <a:xfrm>
            <a:off x="4015222" y="4597264"/>
            <a:ext cx="125550" cy="125550"/>
          </a:xfrm>
          <a:custGeom>
            <a:avLst/>
            <a:gdLst/>
            <a:ahLst/>
            <a:cxnLst/>
            <a:rect l="l" t="t" r="r" b="b"/>
            <a:pathLst>
              <a:path w="21600" h="21600" extrusionOk="0">
                <a:moveTo>
                  <a:pt x="10800" y="0"/>
                </a:moveTo>
                <a:lnTo>
                  <a:pt x="13292" y="8308"/>
                </a:lnTo>
                <a:lnTo>
                  <a:pt x="21600" y="10800"/>
                </a:lnTo>
                <a:lnTo>
                  <a:pt x="13292" y="13292"/>
                </a:lnTo>
                <a:lnTo>
                  <a:pt x="10800" y="21600"/>
                </a:lnTo>
                <a:lnTo>
                  <a:pt x="8308" y="13292"/>
                </a:lnTo>
                <a:lnTo>
                  <a:pt x="0" y="10800"/>
                </a:lnTo>
                <a:lnTo>
                  <a:pt x="8308"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1" name="Google Shape;931;p51"/>
          <p:cNvSpPr/>
          <p:nvPr/>
        </p:nvSpPr>
        <p:spPr>
          <a:xfrm>
            <a:off x="6388478" y="926994"/>
            <a:ext cx="83484" cy="83484"/>
          </a:xfrm>
          <a:custGeom>
            <a:avLst/>
            <a:gdLst/>
            <a:ahLst/>
            <a:cxnLst/>
            <a:rect l="l" t="t"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2" name="Google Shape;932;p51"/>
          <p:cNvSpPr/>
          <p:nvPr/>
        </p:nvSpPr>
        <p:spPr>
          <a:xfrm>
            <a:off x="642247" y="1253039"/>
            <a:ext cx="146286" cy="145584"/>
          </a:xfrm>
          <a:custGeom>
            <a:avLst/>
            <a:gdLst/>
            <a:ahLst/>
            <a:cxnLst/>
            <a:rect l="l" t="t" r="r" b="b"/>
            <a:pathLst>
              <a:path w="21600" h="21600" extrusionOk="0">
                <a:moveTo>
                  <a:pt x="10800" y="0"/>
                </a:moveTo>
                <a:lnTo>
                  <a:pt x="13347" y="8292"/>
                </a:lnTo>
                <a:lnTo>
                  <a:pt x="21600" y="10749"/>
                </a:lnTo>
                <a:lnTo>
                  <a:pt x="13347" y="13308"/>
                </a:lnTo>
                <a:lnTo>
                  <a:pt x="10800" y="21600"/>
                </a:lnTo>
                <a:lnTo>
                  <a:pt x="8253" y="13308"/>
                </a:lnTo>
                <a:lnTo>
                  <a:pt x="0" y="10749"/>
                </a:lnTo>
                <a:lnTo>
                  <a:pt x="8253" y="829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3" name="Google Shape;933;p51"/>
          <p:cNvSpPr/>
          <p:nvPr/>
        </p:nvSpPr>
        <p:spPr>
          <a:xfrm>
            <a:off x="7230157" y="1430621"/>
            <a:ext cx="139374" cy="138672"/>
          </a:xfrm>
          <a:custGeom>
            <a:avLst/>
            <a:gdLst/>
            <a:ahLst/>
            <a:cxnLst/>
            <a:rect l="l" t="t" r="r" b="b"/>
            <a:pathLst>
              <a:path w="21600" h="21600" extrusionOk="0">
                <a:moveTo>
                  <a:pt x="10800" y="0"/>
                </a:moveTo>
                <a:lnTo>
                  <a:pt x="13366" y="8275"/>
                </a:lnTo>
                <a:lnTo>
                  <a:pt x="21600" y="10854"/>
                </a:lnTo>
                <a:lnTo>
                  <a:pt x="13366" y="13325"/>
                </a:lnTo>
                <a:lnTo>
                  <a:pt x="10800" y="21600"/>
                </a:lnTo>
                <a:lnTo>
                  <a:pt x="8234" y="13325"/>
                </a:lnTo>
                <a:lnTo>
                  <a:pt x="0" y="10854"/>
                </a:lnTo>
                <a:lnTo>
                  <a:pt x="8234" y="827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4" name="Google Shape;934;p51"/>
          <p:cNvSpPr/>
          <p:nvPr/>
        </p:nvSpPr>
        <p:spPr>
          <a:xfrm>
            <a:off x="3732362" y="588943"/>
            <a:ext cx="65556" cy="66258"/>
          </a:xfrm>
          <a:custGeom>
            <a:avLst/>
            <a:gdLst/>
            <a:ahLst/>
            <a:cxnLst/>
            <a:rect l="l" t="t" r="r" b="b"/>
            <a:pathLst>
              <a:path w="21600" h="21600" extrusionOk="0">
                <a:moveTo>
                  <a:pt x="10914" y="0"/>
                </a:moveTo>
                <a:lnTo>
                  <a:pt x="13415" y="8325"/>
                </a:lnTo>
                <a:lnTo>
                  <a:pt x="21600" y="10800"/>
                </a:lnTo>
                <a:lnTo>
                  <a:pt x="13415" y="13275"/>
                </a:lnTo>
                <a:lnTo>
                  <a:pt x="10914" y="21600"/>
                </a:lnTo>
                <a:lnTo>
                  <a:pt x="8185" y="13275"/>
                </a:lnTo>
                <a:lnTo>
                  <a:pt x="0" y="10800"/>
                </a:lnTo>
                <a:lnTo>
                  <a:pt x="8185" y="832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5" name="Google Shape;935;p51"/>
          <p:cNvSpPr/>
          <p:nvPr/>
        </p:nvSpPr>
        <p:spPr>
          <a:xfrm>
            <a:off x="2338763" y="1113267"/>
            <a:ext cx="27594" cy="27594"/>
          </a:xfrm>
          <a:custGeom>
            <a:avLst/>
            <a:gdLst/>
            <a:ahLst/>
            <a:cxnLst/>
            <a:rect l="l" t="t" r="r" b="b"/>
            <a:pathLst>
              <a:path w="21600" h="21600" extrusionOk="0">
                <a:moveTo>
                  <a:pt x="10800" y="0"/>
                </a:moveTo>
                <a:lnTo>
                  <a:pt x="13500" y="8640"/>
                </a:lnTo>
                <a:lnTo>
                  <a:pt x="21600" y="10800"/>
                </a:lnTo>
                <a:lnTo>
                  <a:pt x="13500" y="13500"/>
                </a:lnTo>
                <a:lnTo>
                  <a:pt x="10800" y="21600"/>
                </a:lnTo>
                <a:lnTo>
                  <a:pt x="8100" y="13500"/>
                </a:lnTo>
                <a:lnTo>
                  <a:pt x="0" y="10800"/>
                </a:lnTo>
                <a:lnTo>
                  <a:pt x="8100" y="864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936" name="Google Shape;936;p51"/>
          <p:cNvPicPr preferRelativeResize="0"/>
          <p:nvPr/>
        </p:nvPicPr>
        <p:blipFill>
          <a:blip r:embed="rId3">
            <a:alphaModFix/>
          </a:blip>
          <a:stretch>
            <a:fillRect/>
          </a:stretch>
        </p:blipFill>
        <p:spPr>
          <a:xfrm>
            <a:off x="7665500" y="53525"/>
            <a:ext cx="1447800" cy="762000"/>
          </a:xfrm>
          <a:prstGeom prst="rect">
            <a:avLst/>
          </a:prstGeom>
          <a:noFill/>
          <a:ln>
            <a:noFill/>
          </a:ln>
        </p:spPr>
      </p:pic>
      <p:pic>
        <p:nvPicPr>
          <p:cNvPr id="937" name="Google Shape;937;p51"/>
          <p:cNvPicPr preferRelativeResize="0"/>
          <p:nvPr/>
        </p:nvPicPr>
        <p:blipFill>
          <a:blip r:embed="rId4">
            <a:alphaModFix/>
          </a:blip>
          <a:stretch>
            <a:fillRect/>
          </a:stretch>
        </p:blipFill>
        <p:spPr>
          <a:xfrm>
            <a:off x="4805625" y="685375"/>
            <a:ext cx="3343825" cy="4381730"/>
          </a:xfrm>
          <a:prstGeom prst="rect">
            <a:avLst/>
          </a:prstGeom>
          <a:noFill/>
          <a:ln>
            <a:noFill/>
          </a:ln>
        </p:spPr>
      </p:pic>
      <p:pic>
        <p:nvPicPr>
          <p:cNvPr id="938" name="Google Shape;938;p51"/>
          <p:cNvPicPr preferRelativeResize="0"/>
          <p:nvPr/>
        </p:nvPicPr>
        <p:blipFill>
          <a:blip r:embed="rId5">
            <a:alphaModFix/>
          </a:blip>
          <a:stretch>
            <a:fillRect/>
          </a:stretch>
        </p:blipFill>
        <p:spPr>
          <a:xfrm>
            <a:off x="788525" y="690132"/>
            <a:ext cx="3343824" cy="437221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pic>
        <p:nvPicPr>
          <p:cNvPr id="943" name="Google Shape;943;p52"/>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9"/>
          <p:cNvSpPr txBox="1">
            <a:spLocks noGrp="1"/>
          </p:cNvSpPr>
          <p:nvPr>
            <p:ph type="subTitle" idx="1"/>
          </p:nvPr>
        </p:nvSpPr>
        <p:spPr>
          <a:xfrm>
            <a:off x="467915" y="633784"/>
            <a:ext cx="7348500" cy="3924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100"/>
              <a:buNone/>
            </a:pPr>
            <a:r>
              <a:rPr lang="en-GB" sz="1100"/>
              <a:t>Help to make software design more understandable, flexible, and maintainable</a:t>
            </a:r>
            <a:endParaRPr sz="1100"/>
          </a:p>
        </p:txBody>
      </p:sp>
      <p:sp>
        <p:nvSpPr>
          <p:cNvPr id="434" name="Google Shape;434;p29"/>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GB"/>
              <a:t>3</a:t>
            </a:fld>
            <a:endParaRPr/>
          </a:p>
        </p:txBody>
      </p:sp>
      <p:grpSp>
        <p:nvGrpSpPr>
          <p:cNvPr id="435" name="Google Shape;435;p29"/>
          <p:cNvGrpSpPr/>
          <p:nvPr/>
        </p:nvGrpSpPr>
        <p:grpSpPr>
          <a:xfrm>
            <a:off x="1221922" y="784763"/>
            <a:ext cx="6700094" cy="4126035"/>
            <a:chOff x="-3965929" y="19607991"/>
            <a:chExt cx="9943743" cy="6123530"/>
          </a:xfrm>
        </p:grpSpPr>
        <p:sp>
          <p:nvSpPr>
            <p:cNvPr id="436" name="Google Shape;436;p29"/>
            <p:cNvSpPr/>
            <p:nvPr/>
          </p:nvSpPr>
          <p:spPr>
            <a:xfrm>
              <a:off x="-2107797" y="21383333"/>
              <a:ext cx="6118052" cy="4348188"/>
            </a:xfrm>
            <a:custGeom>
              <a:avLst/>
              <a:gdLst/>
              <a:ahLst/>
              <a:cxnLst/>
              <a:rect l="l" t="t" r="r" b="b"/>
              <a:pathLst>
                <a:path w="21597" h="21600" extrusionOk="0">
                  <a:moveTo>
                    <a:pt x="20421" y="1759"/>
                  </a:moveTo>
                  <a:cubicBezTo>
                    <a:pt x="19863" y="1403"/>
                    <a:pt x="19083" y="1088"/>
                    <a:pt x="18100" y="823"/>
                  </a:cubicBezTo>
                  <a:cubicBezTo>
                    <a:pt x="16145" y="292"/>
                    <a:pt x="13550" y="0"/>
                    <a:pt x="10800" y="0"/>
                  </a:cubicBezTo>
                  <a:cubicBezTo>
                    <a:pt x="8050" y="0"/>
                    <a:pt x="5455" y="292"/>
                    <a:pt x="3500" y="823"/>
                  </a:cubicBezTo>
                  <a:cubicBezTo>
                    <a:pt x="2517" y="1088"/>
                    <a:pt x="1737" y="1403"/>
                    <a:pt x="1179" y="1759"/>
                  </a:cubicBezTo>
                  <a:cubicBezTo>
                    <a:pt x="396" y="2257"/>
                    <a:pt x="0" y="2897"/>
                    <a:pt x="0" y="3660"/>
                  </a:cubicBezTo>
                  <a:cubicBezTo>
                    <a:pt x="0" y="3957"/>
                    <a:pt x="65" y="4245"/>
                    <a:pt x="188" y="4510"/>
                  </a:cubicBezTo>
                  <a:cubicBezTo>
                    <a:pt x="195" y="4524"/>
                    <a:pt x="198" y="4533"/>
                    <a:pt x="205" y="4547"/>
                  </a:cubicBezTo>
                  <a:lnTo>
                    <a:pt x="1490" y="7142"/>
                  </a:lnTo>
                  <a:cubicBezTo>
                    <a:pt x="1523" y="7215"/>
                    <a:pt x="1559" y="7293"/>
                    <a:pt x="1601" y="7366"/>
                  </a:cubicBezTo>
                  <a:cubicBezTo>
                    <a:pt x="1614" y="7393"/>
                    <a:pt x="1630" y="7416"/>
                    <a:pt x="1646" y="7439"/>
                  </a:cubicBezTo>
                  <a:cubicBezTo>
                    <a:pt x="1851" y="7754"/>
                    <a:pt x="2172" y="8038"/>
                    <a:pt x="2620" y="8289"/>
                  </a:cubicBezTo>
                  <a:cubicBezTo>
                    <a:pt x="2533" y="8490"/>
                    <a:pt x="2481" y="8723"/>
                    <a:pt x="2481" y="8988"/>
                  </a:cubicBezTo>
                  <a:cubicBezTo>
                    <a:pt x="2481" y="9253"/>
                    <a:pt x="2539" y="9518"/>
                    <a:pt x="2650" y="9751"/>
                  </a:cubicBezTo>
                  <a:cubicBezTo>
                    <a:pt x="2656" y="9765"/>
                    <a:pt x="2659" y="9774"/>
                    <a:pt x="2666" y="9788"/>
                  </a:cubicBezTo>
                  <a:lnTo>
                    <a:pt x="3634" y="11739"/>
                  </a:lnTo>
                  <a:cubicBezTo>
                    <a:pt x="3660" y="11803"/>
                    <a:pt x="3692" y="11862"/>
                    <a:pt x="3728" y="11926"/>
                  </a:cubicBezTo>
                  <a:cubicBezTo>
                    <a:pt x="3741" y="11949"/>
                    <a:pt x="3754" y="11972"/>
                    <a:pt x="3767" y="11990"/>
                  </a:cubicBezTo>
                  <a:cubicBezTo>
                    <a:pt x="3877" y="12164"/>
                    <a:pt x="4059" y="12379"/>
                    <a:pt x="4410" y="12603"/>
                  </a:cubicBezTo>
                  <a:cubicBezTo>
                    <a:pt x="4364" y="12749"/>
                    <a:pt x="4338" y="12913"/>
                    <a:pt x="4338" y="13092"/>
                  </a:cubicBezTo>
                  <a:cubicBezTo>
                    <a:pt x="4338" y="13334"/>
                    <a:pt x="4390" y="13576"/>
                    <a:pt x="4491" y="13791"/>
                  </a:cubicBezTo>
                  <a:cubicBezTo>
                    <a:pt x="4497" y="13800"/>
                    <a:pt x="4501" y="13814"/>
                    <a:pt x="4507" y="13823"/>
                  </a:cubicBezTo>
                  <a:lnTo>
                    <a:pt x="5238" y="15294"/>
                  </a:lnTo>
                  <a:cubicBezTo>
                    <a:pt x="5260" y="15349"/>
                    <a:pt x="5286" y="15399"/>
                    <a:pt x="5319" y="15454"/>
                  </a:cubicBezTo>
                  <a:cubicBezTo>
                    <a:pt x="5332" y="15477"/>
                    <a:pt x="5345" y="15495"/>
                    <a:pt x="5358" y="15518"/>
                  </a:cubicBezTo>
                  <a:cubicBezTo>
                    <a:pt x="5471" y="15692"/>
                    <a:pt x="5657" y="15906"/>
                    <a:pt x="6040" y="16117"/>
                  </a:cubicBezTo>
                  <a:cubicBezTo>
                    <a:pt x="6017" y="16217"/>
                    <a:pt x="6007" y="16327"/>
                    <a:pt x="6007" y="16446"/>
                  </a:cubicBezTo>
                  <a:cubicBezTo>
                    <a:pt x="6007" y="16670"/>
                    <a:pt x="6056" y="16889"/>
                    <a:pt x="6144" y="17085"/>
                  </a:cubicBezTo>
                  <a:cubicBezTo>
                    <a:pt x="6150" y="17094"/>
                    <a:pt x="6153" y="17108"/>
                    <a:pt x="6160" y="17117"/>
                  </a:cubicBezTo>
                  <a:lnTo>
                    <a:pt x="6676" y="18164"/>
                  </a:lnTo>
                  <a:cubicBezTo>
                    <a:pt x="6696" y="18209"/>
                    <a:pt x="6718" y="18255"/>
                    <a:pt x="6744" y="18296"/>
                  </a:cubicBezTo>
                  <a:cubicBezTo>
                    <a:pt x="6754" y="18315"/>
                    <a:pt x="6764" y="18333"/>
                    <a:pt x="6774" y="18347"/>
                  </a:cubicBezTo>
                  <a:cubicBezTo>
                    <a:pt x="6835" y="18442"/>
                    <a:pt x="6952" y="18616"/>
                    <a:pt x="7248" y="18794"/>
                  </a:cubicBezTo>
                  <a:cubicBezTo>
                    <a:pt x="7215" y="18918"/>
                    <a:pt x="7196" y="19050"/>
                    <a:pt x="7196" y="19192"/>
                  </a:cubicBezTo>
                  <a:cubicBezTo>
                    <a:pt x="7196" y="19402"/>
                    <a:pt x="7241" y="19608"/>
                    <a:pt x="7326" y="19790"/>
                  </a:cubicBezTo>
                  <a:cubicBezTo>
                    <a:pt x="7329" y="19800"/>
                    <a:pt x="7335" y="19809"/>
                    <a:pt x="7339" y="19822"/>
                  </a:cubicBezTo>
                  <a:lnTo>
                    <a:pt x="7705" y="20563"/>
                  </a:lnTo>
                  <a:cubicBezTo>
                    <a:pt x="7722" y="20604"/>
                    <a:pt x="7741" y="20640"/>
                    <a:pt x="7764" y="20677"/>
                  </a:cubicBezTo>
                  <a:cubicBezTo>
                    <a:pt x="7774" y="20695"/>
                    <a:pt x="7787" y="20714"/>
                    <a:pt x="7796" y="20732"/>
                  </a:cubicBezTo>
                  <a:cubicBezTo>
                    <a:pt x="7943" y="20960"/>
                    <a:pt x="8222" y="21239"/>
                    <a:pt x="9030" y="21422"/>
                  </a:cubicBezTo>
                  <a:cubicBezTo>
                    <a:pt x="9527" y="21536"/>
                    <a:pt x="10154" y="21600"/>
                    <a:pt x="10800" y="21600"/>
                  </a:cubicBezTo>
                  <a:cubicBezTo>
                    <a:pt x="11466" y="21600"/>
                    <a:pt x="12112" y="21531"/>
                    <a:pt x="12618" y="21408"/>
                  </a:cubicBezTo>
                  <a:cubicBezTo>
                    <a:pt x="13310" y="21239"/>
                    <a:pt x="13693" y="20992"/>
                    <a:pt x="13885" y="20581"/>
                  </a:cubicBezTo>
                  <a:lnTo>
                    <a:pt x="14261" y="19822"/>
                  </a:lnTo>
                  <a:cubicBezTo>
                    <a:pt x="14268" y="19809"/>
                    <a:pt x="14274" y="19800"/>
                    <a:pt x="14278" y="19786"/>
                  </a:cubicBezTo>
                  <a:cubicBezTo>
                    <a:pt x="14359" y="19608"/>
                    <a:pt x="14401" y="19402"/>
                    <a:pt x="14401" y="19196"/>
                  </a:cubicBezTo>
                  <a:cubicBezTo>
                    <a:pt x="14401" y="19055"/>
                    <a:pt x="14385" y="18922"/>
                    <a:pt x="14349" y="18799"/>
                  </a:cubicBezTo>
                  <a:cubicBezTo>
                    <a:pt x="14612" y="18634"/>
                    <a:pt x="14794" y="18438"/>
                    <a:pt x="14908" y="18191"/>
                  </a:cubicBezTo>
                  <a:lnTo>
                    <a:pt x="15437" y="17122"/>
                  </a:lnTo>
                  <a:cubicBezTo>
                    <a:pt x="15443" y="17108"/>
                    <a:pt x="15450" y="17094"/>
                    <a:pt x="15456" y="17085"/>
                  </a:cubicBezTo>
                  <a:cubicBezTo>
                    <a:pt x="15544" y="16893"/>
                    <a:pt x="15590" y="16674"/>
                    <a:pt x="15590" y="16455"/>
                  </a:cubicBezTo>
                  <a:cubicBezTo>
                    <a:pt x="15590" y="16336"/>
                    <a:pt x="15577" y="16226"/>
                    <a:pt x="15557" y="16126"/>
                  </a:cubicBezTo>
                  <a:cubicBezTo>
                    <a:pt x="16031" y="15865"/>
                    <a:pt x="16229" y="15587"/>
                    <a:pt x="16343" y="15340"/>
                  </a:cubicBezTo>
                  <a:lnTo>
                    <a:pt x="17090" y="13832"/>
                  </a:lnTo>
                  <a:cubicBezTo>
                    <a:pt x="17096" y="13818"/>
                    <a:pt x="17103" y="13804"/>
                    <a:pt x="17109" y="13791"/>
                  </a:cubicBezTo>
                  <a:cubicBezTo>
                    <a:pt x="17207" y="13576"/>
                    <a:pt x="17259" y="13338"/>
                    <a:pt x="17259" y="13101"/>
                  </a:cubicBezTo>
                  <a:cubicBezTo>
                    <a:pt x="17259" y="12923"/>
                    <a:pt x="17233" y="12758"/>
                    <a:pt x="17187" y="12612"/>
                  </a:cubicBezTo>
                  <a:cubicBezTo>
                    <a:pt x="17512" y="12402"/>
                    <a:pt x="17785" y="12137"/>
                    <a:pt x="17944" y="11794"/>
                  </a:cubicBezTo>
                  <a:lnTo>
                    <a:pt x="18931" y="9797"/>
                  </a:lnTo>
                  <a:cubicBezTo>
                    <a:pt x="18937" y="9783"/>
                    <a:pt x="18944" y="9770"/>
                    <a:pt x="18950" y="9756"/>
                  </a:cubicBezTo>
                  <a:cubicBezTo>
                    <a:pt x="19057" y="9523"/>
                    <a:pt x="19116" y="9262"/>
                    <a:pt x="19116" y="9002"/>
                  </a:cubicBezTo>
                  <a:cubicBezTo>
                    <a:pt x="19116" y="8737"/>
                    <a:pt x="19064" y="8504"/>
                    <a:pt x="18976" y="8303"/>
                  </a:cubicBezTo>
                  <a:cubicBezTo>
                    <a:pt x="19678" y="7905"/>
                    <a:pt x="19947" y="7512"/>
                    <a:pt x="20084" y="7211"/>
                  </a:cubicBezTo>
                  <a:lnTo>
                    <a:pt x="21392" y="4565"/>
                  </a:lnTo>
                  <a:cubicBezTo>
                    <a:pt x="21399" y="4551"/>
                    <a:pt x="21405" y="4538"/>
                    <a:pt x="21412" y="4524"/>
                  </a:cubicBezTo>
                  <a:cubicBezTo>
                    <a:pt x="21535" y="4259"/>
                    <a:pt x="21597" y="3975"/>
                    <a:pt x="21597" y="3678"/>
                  </a:cubicBezTo>
                  <a:cubicBezTo>
                    <a:pt x="21600" y="2902"/>
                    <a:pt x="21204" y="2262"/>
                    <a:pt x="20421" y="1759"/>
                  </a:cubicBezTo>
                  <a:close/>
                </a:path>
              </a:pathLst>
            </a:custGeom>
            <a:solidFill>
              <a:srgbClr val="000512"/>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7" name="Google Shape;437;p29"/>
            <p:cNvSpPr/>
            <p:nvPr/>
          </p:nvSpPr>
          <p:spPr>
            <a:xfrm>
              <a:off x="127480" y="25274372"/>
              <a:ext cx="1657584" cy="278694"/>
            </a:xfrm>
            <a:custGeom>
              <a:avLst/>
              <a:gdLst/>
              <a:ahLst/>
              <a:cxnLst/>
              <a:rect l="l" t="t" r="r" b="b"/>
              <a:pathLst>
                <a:path w="21600" h="21600" extrusionOk="0">
                  <a:moveTo>
                    <a:pt x="21600" y="0"/>
                  </a:moveTo>
                  <a:lnTo>
                    <a:pt x="0" y="0"/>
                  </a:lnTo>
                  <a:lnTo>
                    <a:pt x="1402" y="11905"/>
                  </a:lnTo>
                  <a:cubicBezTo>
                    <a:pt x="1426" y="12119"/>
                    <a:pt x="1450" y="12333"/>
                    <a:pt x="1474" y="12547"/>
                  </a:cubicBezTo>
                  <a:lnTo>
                    <a:pt x="1474" y="12547"/>
                  </a:lnTo>
                  <a:lnTo>
                    <a:pt x="1474" y="12547"/>
                  </a:lnTo>
                  <a:cubicBezTo>
                    <a:pt x="2218" y="17679"/>
                    <a:pt x="6113" y="21600"/>
                    <a:pt x="10800" y="21600"/>
                  </a:cubicBezTo>
                  <a:cubicBezTo>
                    <a:pt x="15643" y="21600"/>
                    <a:pt x="19634" y="17465"/>
                    <a:pt x="20186" y="12048"/>
                  </a:cubicBezTo>
                  <a:lnTo>
                    <a:pt x="20186" y="12048"/>
                  </a:lnTo>
                  <a:lnTo>
                    <a:pt x="21600" y="0"/>
                  </a:lnTo>
                  <a:close/>
                </a:path>
              </a:pathLst>
            </a:custGeom>
            <a:solidFill>
              <a:srgbClr val="7D7D7D"/>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8" name="Google Shape;438;p29"/>
            <p:cNvSpPr/>
            <p:nvPr/>
          </p:nvSpPr>
          <p:spPr>
            <a:xfrm>
              <a:off x="118281" y="25090398"/>
              <a:ext cx="1672200" cy="321900"/>
            </a:xfrm>
            <a:prstGeom prst="ellipse">
              <a:avLst/>
            </a:prstGeom>
            <a:solidFill>
              <a:srgbClr val="5858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9" name="Google Shape;439;p29"/>
            <p:cNvSpPr/>
            <p:nvPr/>
          </p:nvSpPr>
          <p:spPr>
            <a:xfrm>
              <a:off x="-203673" y="24722452"/>
              <a:ext cx="2325402" cy="391878"/>
            </a:xfrm>
            <a:custGeom>
              <a:avLst/>
              <a:gdLst/>
              <a:ahLst/>
              <a:cxnLst/>
              <a:rect l="l" t="t" r="r" b="b"/>
              <a:pathLst>
                <a:path w="21600" h="21600" extrusionOk="0">
                  <a:moveTo>
                    <a:pt x="21600" y="0"/>
                  </a:moveTo>
                  <a:lnTo>
                    <a:pt x="0" y="0"/>
                  </a:lnTo>
                  <a:lnTo>
                    <a:pt x="1401" y="11915"/>
                  </a:lnTo>
                  <a:cubicBezTo>
                    <a:pt x="1418" y="12118"/>
                    <a:pt x="1444" y="12372"/>
                    <a:pt x="1478" y="12575"/>
                  </a:cubicBezTo>
                  <a:lnTo>
                    <a:pt x="1478" y="12575"/>
                  </a:lnTo>
                  <a:lnTo>
                    <a:pt x="1478" y="12575"/>
                  </a:lnTo>
                  <a:cubicBezTo>
                    <a:pt x="2222" y="17696"/>
                    <a:pt x="6118" y="21600"/>
                    <a:pt x="10800" y="21600"/>
                  </a:cubicBezTo>
                  <a:cubicBezTo>
                    <a:pt x="15645" y="21600"/>
                    <a:pt x="19635" y="17442"/>
                    <a:pt x="20190" y="12068"/>
                  </a:cubicBezTo>
                  <a:lnTo>
                    <a:pt x="20190" y="12068"/>
                  </a:lnTo>
                  <a:lnTo>
                    <a:pt x="21600" y="0"/>
                  </a:lnTo>
                  <a:close/>
                </a:path>
              </a:pathLst>
            </a:custGeom>
            <a:solidFill>
              <a:srgbClr val="32C9ED"/>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0" name="Google Shape;440;p29"/>
            <p:cNvSpPr/>
            <p:nvPr/>
          </p:nvSpPr>
          <p:spPr>
            <a:xfrm>
              <a:off x="-222070" y="24474088"/>
              <a:ext cx="2347500" cy="450600"/>
            </a:xfrm>
            <a:prstGeom prst="ellipse">
              <a:avLst/>
            </a:prstGeom>
            <a:solidFill>
              <a:srgbClr val="009CBB"/>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1" name="Google Shape;441;p29"/>
            <p:cNvSpPr/>
            <p:nvPr/>
          </p:nvSpPr>
          <p:spPr>
            <a:xfrm>
              <a:off x="-672805" y="24060145"/>
              <a:ext cx="3261870" cy="549180"/>
            </a:xfrm>
            <a:custGeom>
              <a:avLst/>
              <a:gdLst/>
              <a:ahLst/>
              <a:cxnLst/>
              <a:rect l="l" t="t" r="r" b="b"/>
              <a:pathLst>
                <a:path w="21600" h="21600" extrusionOk="0">
                  <a:moveTo>
                    <a:pt x="21600" y="0"/>
                  </a:moveTo>
                  <a:lnTo>
                    <a:pt x="0" y="0"/>
                  </a:lnTo>
                  <a:lnTo>
                    <a:pt x="1401" y="11903"/>
                  </a:lnTo>
                  <a:cubicBezTo>
                    <a:pt x="1419" y="12121"/>
                    <a:pt x="1444" y="12338"/>
                    <a:pt x="1480" y="12555"/>
                  </a:cubicBezTo>
                  <a:lnTo>
                    <a:pt x="1480" y="12591"/>
                  </a:lnTo>
                  <a:lnTo>
                    <a:pt x="1480" y="12591"/>
                  </a:lnTo>
                  <a:cubicBezTo>
                    <a:pt x="2223" y="17693"/>
                    <a:pt x="6116" y="21600"/>
                    <a:pt x="10800" y="21600"/>
                  </a:cubicBezTo>
                  <a:cubicBezTo>
                    <a:pt x="15643" y="21600"/>
                    <a:pt x="19632" y="17439"/>
                    <a:pt x="20187" y="12084"/>
                  </a:cubicBezTo>
                  <a:lnTo>
                    <a:pt x="20187" y="12084"/>
                  </a:lnTo>
                  <a:lnTo>
                    <a:pt x="21600" y="0"/>
                  </a:lnTo>
                  <a:close/>
                </a:path>
              </a:pathLst>
            </a:custGeom>
            <a:solidFill>
              <a:srgbClr val="F37A7C"/>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2" name="Google Shape;442;p29"/>
            <p:cNvSpPr/>
            <p:nvPr/>
          </p:nvSpPr>
          <p:spPr>
            <a:xfrm>
              <a:off x="-691202" y="23701398"/>
              <a:ext cx="3291300" cy="633000"/>
            </a:xfrm>
            <a:prstGeom prst="ellipse">
              <a:avLst/>
            </a:prstGeom>
            <a:solidFill>
              <a:srgbClr val="C83A50"/>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3" name="Google Shape;443;p29"/>
            <p:cNvSpPr/>
            <p:nvPr/>
          </p:nvSpPr>
          <p:spPr>
            <a:xfrm>
              <a:off x="-1197129" y="23250664"/>
              <a:ext cx="4305906" cy="724842"/>
            </a:xfrm>
            <a:custGeom>
              <a:avLst/>
              <a:gdLst/>
              <a:ahLst/>
              <a:cxnLst/>
              <a:rect l="l" t="t" r="r" b="b"/>
              <a:pathLst>
                <a:path w="21600" h="21600" extrusionOk="0">
                  <a:moveTo>
                    <a:pt x="21600" y="0"/>
                  </a:moveTo>
                  <a:lnTo>
                    <a:pt x="0" y="0"/>
                  </a:lnTo>
                  <a:lnTo>
                    <a:pt x="1398" y="11896"/>
                  </a:lnTo>
                  <a:cubicBezTo>
                    <a:pt x="1417" y="12116"/>
                    <a:pt x="1444" y="12335"/>
                    <a:pt x="1477" y="12554"/>
                  </a:cubicBezTo>
                  <a:lnTo>
                    <a:pt x="1481" y="12582"/>
                  </a:lnTo>
                  <a:lnTo>
                    <a:pt x="1481" y="12582"/>
                  </a:lnTo>
                  <a:cubicBezTo>
                    <a:pt x="2229" y="17680"/>
                    <a:pt x="6114" y="21600"/>
                    <a:pt x="10802" y="21600"/>
                  </a:cubicBezTo>
                  <a:cubicBezTo>
                    <a:pt x="15647" y="21600"/>
                    <a:pt x="19639" y="17434"/>
                    <a:pt x="20188" y="12061"/>
                  </a:cubicBezTo>
                  <a:lnTo>
                    <a:pt x="20188" y="12061"/>
                  </a:lnTo>
                  <a:lnTo>
                    <a:pt x="21600" y="0"/>
                  </a:lnTo>
                  <a:close/>
                </a:path>
              </a:pathLst>
            </a:custGeom>
            <a:solidFill>
              <a:srgbClr val="90CC97"/>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4" name="Google Shape;444;p29"/>
            <p:cNvSpPr/>
            <p:nvPr/>
          </p:nvSpPr>
          <p:spPr>
            <a:xfrm>
              <a:off x="-1215526" y="22781531"/>
              <a:ext cx="4343700" cy="835200"/>
            </a:xfrm>
            <a:prstGeom prst="ellipse">
              <a:avLst/>
            </a:prstGeom>
            <a:solidFill>
              <a:srgbClr val="57A166"/>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5" name="Google Shape;445;p29"/>
            <p:cNvSpPr/>
            <p:nvPr/>
          </p:nvSpPr>
          <p:spPr>
            <a:xfrm>
              <a:off x="-1896228" y="22192817"/>
              <a:ext cx="5701320" cy="958500"/>
            </a:xfrm>
            <a:custGeom>
              <a:avLst/>
              <a:gdLst/>
              <a:ahLst/>
              <a:cxnLst/>
              <a:rect l="l" t="t" r="r" b="b"/>
              <a:pathLst>
                <a:path w="21600" h="21600" extrusionOk="0">
                  <a:moveTo>
                    <a:pt x="21600" y="0"/>
                  </a:moveTo>
                  <a:lnTo>
                    <a:pt x="0" y="0"/>
                  </a:lnTo>
                  <a:lnTo>
                    <a:pt x="1397" y="11919"/>
                  </a:lnTo>
                  <a:cubicBezTo>
                    <a:pt x="1418" y="12147"/>
                    <a:pt x="1443" y="12355"/>
                    <a:pt x="1474" y="12562"/>
                  </a:cubicBezTo>
                  <a:lnTo>
                    <a:pt x="1478" y="12583"/>
                  </a:lnTo>
                  <a:lnTo>
                    <a:pt x="1478" y="12583"/>
                  </a:lnTo>
                  <a:cubicBezTo>
                    <a:pt x="2223" y="17703"/>
                    <a:pt x="6113" y="21600"/>
                    <a:pt x="10797" y="21600"/>
                  </a:cubicBezTo>
                  <a:cubicBezTo>
                    <a:pt x="15637" y="21600"/>
                    <a:pt x="19631" y="17433"/>
                    <a:pt x="20182" y="12064"/>
                  </a:cubicBezTo>
                  <a:lnTo>
                    <a:pt x="20182" y="12064"/>
                  </a:lnTo>
                  <a:lnTo>
                    <a:pt x="21600" y="0"/>
                  </a:lnTo>
                  <a:close/>
                </a:path>
              </a:pathLst>
            </a:custGeom>
            <a:solidFill>
              <a:srgbClr val="FFDB85"/>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6" name="Google Shape;446;p29"/>
            <p:cNvSpPr/>
            <p:nvPr/>
          </p:nvSpPr>
          <p:spPr>
            <a:xfrm>
              <a:off x="-1923824" y="21567306"/>
              <a:ext cx="5751000" cy="1105800"/>
            </a:xfrm>
            <a:prstGeom prst="ellipse">
              <a:avLst/>
            </a:prstGeom>
            <a:solidFill>
              <a:srgbClr val="FEC60E"/>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7" name="Google Shape;447;p29"/>
            <p:cNvSpPr/>
            <p:nvPr/>
          </p:nvSpPr>
          <p:spPr>
            <a:xfrm>
              <a:off x="1378499" y="21383333"/>
              <a:ext cx="1180170" cy="303534"/>
            </a:xfrm>
            <a:custGeom>
              <a:avLst/>
              <a:gdLst/>
              <a:ahLst/>
              <a:cxnLst/>
              <a:rect l="l" t="t" r="r" b="b"/>
              <a:pathLst>
                <a:path w="21600" h="21600" extrusionOk="0">
                  <a:moveTo>
                    <a:pt x="0" y="21011"/>
                  </a:moveTo>
                  <a:cubicBezTo>
                    <a:pt x="1970" y="18000"/>
                    <a:pt x="3199" y="10931"/>
                    <a:pt x="3199" y="2684"/>
                  </a:cubicBezTo>
                  <a:lnTo>
                    <a:pt x="3199" y="0"/>
                  </a:lnTo>
                  <a:lnTo>
                    <a:pt x="18469" y="0"/>
                  </a:lnTo>
                  <a:lnTo>
                    <a:pt x="18469" y="3404"/>
                  </a:lnTo>
                  <a:cubicBezTo>
                    <a:pt x="18469" y="11520"/>
                    <a:pt x="19664" y="18524"/>
                    <a:pt x="21600" y="21600"/>
                  </a:cubicBezTo>
                </a:path>
              </a:pathLst>
            </a:custGeom>
            <a:solidFill>
              <a:srgbClr val="FEC60E"/>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8" name="Google Shape;448;p29"/>
            <p:cNvSpPr/>
            <p:nvPr/>
          </p:nvSpPr>
          <p:spPr>
            <a:xfrm>
              <a:off x="1553274" y="21254552"/>
              <a:ext cx="835218" cy="252018"/>
            </a:xfrm>
            <a:custGeom>
              <a:avLst/>
              <a:gdLst/>
              <a:ahLst/>
              <a:cxnLst/>
              <a:rect l="l" t="t" r="r" b="b"/>
              <a:pathLst>
                <a:path w="21600" h="21600" extrusionOk="0">
                  <a:moveTo>
                    <a:pt x="10800" y="21600"/>
                  </a:moveTo>
                  <a:cubicBezTo>
                    <a:pt x="16747" y="21600"/>
                    <a:pt x="21600" y="16712"/>
                    <a:pt x="21600" y="10800"/>
                  </a:cubicBezTo>
                  <a:cubicBezTo>
                    <a:pt x="21600" y="4809"/>
                    <a:pt x="16747" y="0"/>
                    <a:pt x="10800" y="0"/>
                  </a:cubicBezTo>
                  <a:cubicBezTo>
                    <a:pt x="4853" y="0"/>
                    <a:pt x="0" y="4888"/>
                    <a:pt x="0" y="10800"/>
                  </a:cubicBezTo>
                  <a:cubicBezTo>
                    <a:pt x="24" y="16712"/>
                    <a:pt x="4853" y="21600"/>
                    <a:pt x="10800" y="21600"/>
                  </a:cubicBezTo>
                  <a:close/>
                </a:path>
              </a:pathLst>
            </a:custGeom>
            <a:solidFill>
              <a:srgbClr val="FEC60E"/>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9" name="Google Shape;449;p29"/>
            <p:cNvSpPr/>
            <p:nvPr/>
          </p:nvSpPr>
          <p:spPr>
            <a:xfrm>
              <a:off x="1608466" y="21272948"/>
              <a:ext cx="719334" cy="206064"/>
            </a:xfrm>
            <a:custGeom>
              <a:avLst/>
              <a:gdLst/>
              <a:ahLst/>
              <a:cxnLst/>
              <a:rect l="l" t="t" r="r" b="b"/>
              <a:pathLst>
                <a:path w="21600" h="21600" extrusionOk="0">
                  <a:moveTo>
                    <a:pt x="10800" y="21600"/>
                  </a:moveTo>
                  <a:cubicBezTo>
                    <a:pt x="16766" y="21600"/>
                    <a:pt x="21600" y="16779"/>
                    <a:pt x="21600" y="10800"/>
                  </a:cubicBezTo>
                  <a:cubicBezTo>
                    <a:pt x="21600" y="4918"/>
                    <a:pt x="16739" y="0"/>
                    <a:pt x="10800" y="0"/>
                  </a:cubicBezTo>
                  <a:cubicBezTo>
                    <a:pt x="4834" y="0"/>
                    <a:pt x="0" y="4821"/>
                    <a:pt x="0" y="10800"/>
                  </a:cubicBezTo>
                  <a:cubicBezTo>
                    <a:pt x="0" y="16779"/>
                    <a:pt x="4861" y="21600"/>
                    <a:pt x="10800" y="21600"/>
                  </a:cubicBezTo>
                  <a:close/>
                </a:path>
              </a:pathLst>
            </a:custGeom>
            <a:solidFill>
              <a:srgbClr val="E9A503"/>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0" name="Google Shape;450;p29"/>
            <p:cNvSpPr/>
            <p:nvPr/>
          </p:nvSpPr>
          <p:spPr>
            <a:xfrm>
              <a:off x="1654459" y="21383333"/>
              <a:ext cx="627372" cy="104868"/>
            </a:xfrm>
            <a:custGeom>
              <a:avLst/>
              <a:gdLst/>
              <a:ahLst/>
              <a:cxnLst/>
              <a:rect l="l" t="t" r="r" b="b"/>
              <a:pathLst>
                <a:path w="21600" h="21600" extrusionOk="0">
                  <a:moveTo>
                    <a:pt x="21600" y="10800"/>
                  </a:moveTo>
                  <a:cubicBezTo>
                    <a:pt x="19478" y="17242"/>
                    <a:pt x="15424" y="21600"/>
                    <a:pt x="10800" y="21600"/>
                  </a:cubicBezTo>
                  <a:cubicBezTo>
                    <a:pt x="6176" y="21600"/>
                    <a:pt x="2122" y="17242"/>
                    <a:pt x="0" y="10800"/>
                  </a:cubicBezTo>
                  <a:cubicBezTo>
                    <a:pt x="2122" y="4358"/>
                    <a:pt x="6176" y="0"/>
                    <a:pt x="10800" y="0"/>
                  </a:cubicBezTo>
                  <a:cubicBezTo>
                    <a:pt x="15424" y="0"/>
                    <a:pt x="19478" y="4358"/>
                    <a:pt x="21600" y="10800"/>
                  </a:cubicBezTo>
                  <a:close/>
                </a:path>
              </a:pathLst>
            </a:custGeom>
            <a:solidFill>
              <a:srgbClr val="9D6F23"/>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1" name="Google Shape;451;p29"/>
            <p:cNvSpPr/>
            <p:nvPr/>
          </p:nvSpPr>
          <p:spPr>
            <a:xfrm>
              <a:off x="-1160334" y="21972048"/>
              <a:ext cx="1372464" cy="352296"/>
            </a:xfrm>
            <a:custGeom>
              <a:avLst/>
              <a:gdLst/>
              <a:ahLst/>
              <a:cxnLst/>
              <a:rect l="l" t="t" r="r" b="b"/>
              <a:pathLst>
                <a:path w="21600" h="21600" extrusionOk="0">
                  <a:moveTo>
                    <a:pt x="0" y="21036"/>
                  </a:moveTo>
                  <a:cubicBezTo>
                    <a:pt x="1969" y="17991"/>
                    <a:pt x="3199" y="10941"/>
                    <a:pt x="3199" y="2707"/>
                  </a:cubicBezTo>
                  <a:lnTo>
                    <a:pt x="3199" y="0"/>
                  </a:lnTo>
                  <a:lnTo>
                    <a:pt x="18473" y="0"/>
                  </a:lnTo>
                  <a:lnTo>
                    <a:pt x="18473" y="3384"/>
                  </a:lnTo>
                  <a:cubicBezTo>
                    <a:pt x="18473" y="11561"/>
                    <a:pt x="19675" y="18498"/>
                    <a:pt x="21600" y="21600"/>
                  </a:cubicBezTo>
                </a:path>
              </a:pathLst>
            </a:custGeom>
            <a:solidFill>
              <a:srgbClr val="FEC60E"/>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2" name="Google Shape;452;p29"/>
            <p:cNvSpPr/>
            <p:nvPr/>
          </p:nvSpPr>
          <p:spPr>
            <a:xfrm>
              <a:off x="-948765" y="21815670"/>
              <a:ext cx="969516" cy="294354"/>
            </a:xfrm>
            <a:custGeom>
              <a:avLst/>
              <a:gdLst/>
              <a:ahLst/>
              <a:cxnLst/>
              <a:rect l="l" t="t" r="r" b="b"/>
              <a:pathLst>
                <a:path w="21600" h="21600" extrusionOk="0">
                  <a:moveTo>
                    <a:pt x="10800" y="21600"/>
                  </a:moveTo>
                  <a:cubicBezTo>
                    <a:pt x="16743" y="21600"/>
                    <a:pt x="21600" y="16740"/>
                    <a:pt x="21600" y="10800"/>
                  </a:cubicBezTo>
                  <a:cubicBezTo>
                    <a:pt x="21600" y="4860"/>
                    <a:pt x="16743" y="0"/>
                    <a:pt x="10800" y="0"/>
                  </a:cubicBezTo>
                  <a:cubicBezTo>
                    <a:pt x="4857" y="0"/>
                    <a:pt x="0" y="4860"/>
                    <a:pt x="0" y="10800"/>
                  </a:cubicBezTo>
                  <a:cubicBezTo>
                    <a:pt x="0" y="16808"/>
                    <a:pt x="4836" y="21600"/>
                    <a:pt x="10800" y="21600"/>
                  </a:cubicBezTo>
                  <a:close/>
                </a:path>
              </a:pathLst>
            </a:custGeom>
            <a:solidFill>
              <a:srgbClr val="FEC60E"/>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3" name="Google Shape;453;p29"/>
            <p:cNvSpPr/>
            <p:nvPr/>
          </p:nvSpPr>
          <p:spPr>
            <a:xfrm>
              <a:off x="-884374" y="21852466"/>
              <a:ext cx="837054" cy="239166"/>
            </a:xfrm>
            <a:custGeom>
              <a:avLst/>
              <a:gdLst/>
              <a:ahLst/>
              <a:cxnLst/>
              <a:rect l="l" t="t" r="r" b="b"/>
              <a:pathLst>
                <a:path w="21600" h="21600" extrusionOk="0">
                  <a:moveTo>
                    <a:pt x="10800" y="21600"/>
                  </a:moveTo>
                  <a:cubicBezTo>
                    <a:pt x="16758" y="21600"/>
                    <a:pt x="21600" y="16781"/>
                    <a:pt x="21600" y="10800"/>
                  </a:cubicBezTo>
                  <a:cubicBezTo>
                    <a:pt x="21600" y="4902"/>
                    <a:pt x="16758" y="0"/>
                    <a:pt x="10800" y="0"/>
                  </a:cubicBezTo>
                  <a:cubicBezTo>
                    <a:pt x="4842" y="0"/>
                    <a:pt x="0" y="4819"/>
                    <a:pt x="0" y="10800"/>
                  </a:cubicBezTo>
                  <a:cubicBezTo>
                    <a:pt x="0" y="16698"/>
                    <a:pt x="4842" y="21600"/>
                    <a:pt x="10800" y="21600"/>
                  </a:cubicBezTo>
                  <a:close/>
                </a:path>
              </a:pathLst>
            </a:custGeom>
            <a:solidFill>
              <a:srgbClr val="E9A503"/>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4" name="Google Shape;454;p29"/>
            <p:cNvSpPr/>
            <p:nvPr/>
          </p:nvSpPr>
          <p:spPr>
            <a:xfrm>
              <a:off x="-829182" y="21962850"/>
              <a:ext cx="728514" cy="121446"/>
            </a:xfrm>
            <a:custGeom>
              <a:avLst/>
              <a:gdLst/>
              <a:ahLst/>
              <a:cxnLst/>
              <a:rect l="l" t="t" r="r" b="b"/>
              <a:pathLst>
                <a:path w="21600" h="21600" extrusionOk="0">
                  <a:moveTo>
                    <a:pt x="21600" y="10800"/>
                  </a:moveTo>
                  <a:cubicBezTo>
                    <a:pt x="19473" y="17182"/>
                    <a:pt x="15436" y="21600"/>
                    <a:pt x="10800" y="21600"/>
                  </a:cubicBezTo>
                  <a:cubicBezTo>
                    <a:pt x="6164" y="21600"/>
                    <a:pt x="2127" y="17182"/>
                    <a:pt x="0" y="10800"/>
                  </a:cubicBezTo>
                  <a:cubicBezTo>
                    <a:pt x="2127" y="4418"/>
                    <a:pt x="6164" y="0"/>
                    <a:pt x="10800" y="0"/>
                  </a:cubicBezTo>
                  <a:cubicBezTo>
                    <a:pt x="15436" y="0"/>
                    <a:pt x="19473" y="4255"/>
                    <a:pt x="21600" y="10800"/>
                  </a:cubicBezTo>
                  <a:close/>
                </a:path>
              </a:pathLst>
            </a:custGeom>
            <a:solidFill>
              <a:srgbClr val="9D6F23"/>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5" name="Google Shape;455;p29"/>
            <p:cNvSpPr/>
            <p:nvPr/>
          </p:nvSpPr>
          <p:spPr>
            <a:xfrm>
              <a:off x="2574326" y="21732881"/>
              <a:ext cx="1102896" cy="365202"/>
            </a:xfrm>
            <a:custGeom>
              <a:avLst/>
              <a:gdLst/>
              <a:ahLst/>
              <a:cxnLst/>
              <a:rect l="l" t="t" r="r" b="b"/>
              <a:pathLst>
                <a:path w="21600" h="21600" extrusionOk="0">
                  <a:moveTo>
                    <a:pt x="0" y="15452"/>
                  </a:moveTo>
                  <a:cubicBezTo>
                    <a:pt x="2036" y="13602"/>
                    <a:pt x="3423" y="8488"/>
                    <a:pt x="3603" y="2068"/>
                  </a:cubicBezTo>
                  <a:lnTo>
                    <a:pt x="3657" y="0"/>
                  </a:lnTo>
                  <a:lnTo>
                    <a:pt x="18934" y="4026"/>
                  </a:lnTo>
                  <a:lnTo>
                    <a:pt x="18862" y="6638"/>
                  </a:lnTo>
                  <a:cubicBezTo>
                    <a:pt x="18682" y="12949"/>
                    <a:pt x="19726" y="18662"/>
                    <a:pt x="21600" y="21600"/>
                  </a:cubicBezTo>
                </a:path>
              </a:pathLst>
            </a:custGeom>
            <a:solidFill>
              <a:srgbClr val="FEC60E"/>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6" name="Google Shape;456;p29"/>
            <p:cNvSpPr/>
            <p:nvPr/>
          </p:nvSpPr>
          <p:spPr>
            <a:xfrm>
              <a:off x="2758299" y="21640895"/>
              <a:ext cx="780332" cy="245703"/>
            </a:xfrm>
            <a:custGeom>
              <a:avLst/>
              <a:gdLst/>
              <a:ahLst/>
              <a:cxnLst/>
              <a:rect l="l" t="t" r="r" b="b"/>
              <a:pathLst>
                <a:path w="21306" h="19427" extrusionOk="0">
                  <a:moveTo>
                    <a:pt x="10377" y="19059"/>
                  </a:moveTo>
                  <a:cubicBezTo>
                    <a:pt x="16254" y="20514"/>
                    <a:pt x="21152" y="17532"/>
                    <a:pt x="21302" y="12369"/>
                  </a:cubicBezTo>
                  <a:cubicBezTo>
                    <a:pt x="21453" y="7205"/>
                    <a:pt x="16806" y="1823"/>
                    <a:pt x="10929" y="369"/>
                  </a:cubicBezTo>
                  <a:cubicBezTo>
                    <a:pt x="5052" y="-1086"/>
                    <a:pt x="154" y="1896"/>
                    <a:pt x="4" y="7059"/>
                  </a:cubicBezTo>
                  <a:cubicBezTo>
                    <a:pt x="-147" y="12223"/>
                    <a:pt x="4525" y="17605"/>
                    <a:pt x="10377" y="19059"/>
                  </a:cubicBezTo>
                  <a:close/>
                </a:path>
              </a:pathLst>
            </a:custGeom>
            <a:solidFill>
              <a:srgbClr val="FEC60E"/>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7" name="Google Shape;457;p29"/>
            <p:cNvSpPr/>
            <p:nvPr/>
          </p:nvSpPr>
          <p:spPr>
            <a:xfrm>
              <a:off x="2813491" y="21668492"/>
              <a:ext cx="673532" cy="200607"/>
            </a:xfrm>
            <a:custGeom>
              <a:avLst/>
              <a:gdLst/>
              <a:ahLst/>
              <a:cxnLst/>
              <a:rect l="l" t="t" r="r" b="b"/>
              <a:pathLst>
                <a:path w="21316" h="19387" extrusionOk="0">
                  <a:moveTo>
                    <a:pt x="10396" y="18982"/>
                  </a:moveTo>
                  <a:cubicBezTo>
                    <a:pt x="16276" y="20493"/>
                    <a:pt x="21167" y="17649"/>
                    <a:pt x="21312" y="12493"/>
                  </a:cubicBezTo>
                  <a:cubicBezTo>
                    <a:pt x="21458" y="7426"/>
                    <a:pt x="16800" y="1915"/>
                    <a:pt x="10920" y="404"/>
                  </a:cubicBezTo>
                  <a:cubicBezTo>
                    <a:pt x="5040" y="-1107"/>
                    <a:pt x="149" y="1737"/>
                    <a:pt x="4" y="6893"/>
                  </a:cubicBezTo>
                  <a:cubicBezTo>
                    <a:pt x="-142" y="11960"/>
                    <a:pt x="4545" y="17471"/>
                    <a:pt x="10396" y="18982"/>
                  </a:cubicBezTo>
                  <a:close/>
                </a:path>
              </a:pathLst>
            </a:custGeom>
            <a:solidFill>
              <a:srgbClr val="E9A503"/>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8" name="Google Shape;458;p29"/>
            <p:cNvSpPr/>
            <p:nvPr/>
          </p:nvSpPr>
          <p:spPr>
            <a:xfrm>
              <a:off x="2859485" y="21760480"/>
              <a:ext cx="585954" cy="106447"/>
            </a:xfrm>
            <a:custGeom>
              <a:avLst/>
              <a:gdLst/>
              <a:ahLst/>
              <a:cxnLst/>
              <a:rect l="l" t="t" r="r" b="b"/>
              <a:pathLst>
                <a:path w="21600" h="19223" extrusionOk="0">
                  <a:moveTo>
                    <a:pt x="21600" y="14264"/>
                  </a:moveTo>
                  <a:cubicBezTo>
                    <a:pt x="19362" y="18584"/>
                    <a:pt x="15259" y="20412"/>
                    <a:pt x="10647" y="18418"/>
                  </a:cubicBezTo>
                  <a:cubicBezTo>
                    <a:pt x="6002" y="16424"/>
                    <a:pt x="2035" y="11107"/>
                    <a:pt x="0" y="4960"/>
                  </a:cubicBezTo>
                  <a:cubicBezTo>
                    <a:pt x="2238" y="640"/>
                    <a:pt x="6341" y="-1188"/>
                    <a:pt x="10953" y="806"/>
                  </a:cubicBezTo>
                  <a:cubicBezTo>
                    <a:pt x="15598" y="2800"/>
                    <a:pt x="19565" y="8116"/>
                    <a:pt x="21600" y="14264"/>
                  </a:cubicBezTo>
                  <a:close/>
                </a:path>
              </a:pathLst>
            </a:custGeom>
            <a:solidFill>
              <a:srgbClr val="9D6F23"/>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9" name="Google Shape;459;p29"/>
            <p:cNvSpPr/>
            <p:nvPr/>
          </p:nvSpPr>
          <p:spPr>
            <a:xfrm>
              <a:off x="-1693857" y="21788077"/>
              <a:ext cx="422226" cy="191322"/>
            </a:xfrm>
            <a:custGeom>
              <a:avLst/>
              <a:gdLst/>
              <a:ahLst/>
              <a:cxnLst/>
              <a:rect l="l" t="t" r="r" b="b"/>
              <a:pathLst>
                <a:path w="21600" h="21600" extrusionOk="0">
                  <a:moveTo>
                    <a:pt x="0" y="21600"/>
                  </a:moveTo>
                  <a:cubicBezTo>
                    <a:pt x="1788" y="18796"/>
                    <a:pt x="2588" y="14227"/>
                    <a:pt x="2071" y="9554"/>
                  </a:cubicBezTo>
                  <a:lnTo>
                    <a:pt x="1882" y="7996"/>
                  </a:lnTo>
                  <a:lnTo>
                    <a:pt x="17176" y="0"/>
                  </a:lnTo>
                  <a:lnTo>
                    <a:pt x="17365" y="1973"/>
                  </a:lnTo>
                  <a:cubicBezTo>
                    <a:pt x="17882" y="6646"/>
                    <a:pt x="19482" y="9969"/>
                    <a:pt x="21600" y="10696"/>
                  </a:cubicBezTo>
                </a:path>
              </a:pathLst>
            </a:custGeom>
            <a:solidFill>
              <a:srgbClr val="FEC60E"/>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0" name="Google Shape;460;p29"/>
            <p:cNvSpPr/>
            <p:nvPr/>
          </p:nvSpPr>
          <p:spPr>
            <a:xfrm>
              <a:off x="-1657063" y="21769678"/>
              <a:ext cx="299651" cy="115658"/>
            </a:xfrm>
            <a:custGeom>
              <a:avLst/>
              <a:gdLst/>
              <a:ahLst/>
              <a:cxnLst/>
              <a:rect l="l" t="t" r="r" b="b"/>
              <a:pathLst>
                <a:path w="20878" h="19125" extrusionOk="0">
                  <a:moveTo>
                    <a:pt x="11176" y="17037"/>
                  </a:moveTo>
                  <a:cubicBezTo>
                    <a:pt x="16881" y="13842"/>
                    <a:pt x="21239" y="7758"/>
                    <a:pt x="20854" y="3651"/>
                  </a:cubicBezTo>
                  <a:cubicBezTo>
                    <a:pt x="20470" y="-457"/>
                    <a:pt x="15406" y="-1217"/>
                    <a:pt x="9702" y="1977"/>
                  </a:cubicBezTo>
                  <a:cubicBezTo>
                    <a:pt x="3997" y="5172"/>
                    <a:pt x="-361" y="11256"/>
                    <a:pt x="24" y="15363"/>
                  </a:cubicBezTo>
                  <a:cubicBezTo>
                    <a:pt x="472" y="19622"/>
                    <a:pt x="5472" y="20383"/>
                    <a:pt x="11176" y="17037"/>
                  </a:cubicBezTo>
                  <a:close/>
                </a:path>
              </a:pathLst>
            </a:custGeom>
            <a:solidFill>
              <a:srgbClr val="FEC60E"/>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1" name="Google Shape;461;p29"/>
            <p:cNvSpPr/>
            <p:nvPr/>
          </p:nvSpPr>
          <p:spPr>
            <a:xfrm>
              <a:off x="-1638665" y="21778877"/>
              <a:ext cx="259028" cy="95853"/>
            </a:xfrm>
            <a:custGeom>
              <a:avLst/>
              <a:gdLst/>
              <a:ahLst/>
              <a:cxnLst/>
              <a:rect l="l" t="t" r="r" b="b"/>
              <a:pathLst>
                <a:path w="20902" h="19238" extrusionOk="0">
                  <a:moveTo>
                    <a:pt x="11156" y="16935"/>
                  </a:moveTo>
                  <a:cubicBezTo>
                    <a:pt x="16872" y="13612"/>
                    <a:pt x="21251" y="7520"/>
                    <a:pt x="20880" y="3458"/>
                  </a:cubicBezTo>
                  <a:cubicBezTo>
                    <a:pt x="20509" y="-603"/>
                    <a:pt x="15536" y="-1157"/>
                    <a:pt x="9746" y="2166"/>
                  </a:cubicBezTo>
                  <a:cubicBezTo>
                    <a:pt x="4030" y="5489"/>
                    <a:pt x="-349" y="11581"/>
                    <a:pt x="22" y="15643"/>
                  </a:cubicBezTo>
                  <a:cubicBezTo>
                    <a:pt x="467" y="19889"/>
                    <a:pt x="5441" y="20443"/>
                    <a:pt x="11156" y="16935"/>
                  </a:cubicBezTo>
                  <a:close/>
                </a:path>
              </a:pathLst>
            </a:custGeom>
            <a:solidFill>
              <a:srgbClr val="E9A503"/>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2" name="Google Shape;462;p29"/>
            <p:cNvSpPr/>
            <p:nvPr/>
          </p:nvSpPr>
          <p:spPr>
            <a:xfrm>
              <a:off x="-1620268" y="21815670"/>
              <a:ext cx="224424" cy="59064"/>
            </a:xfrm>
            <a:custGeom>
              <a:avLst/>
              <a:gdLst/>
              <a:ahLst/>
              <a:cxnLst/>
              <a:rect l="l" t="t" r="r" b="b"/>
              <a:pathLst>
                <a:path w="21600" h="19820" extrusionOk="0">
                  <a:moveTo>
                    <a:pt x="21600" y="997"/>
                  </a:moveTo>
                  <a:cubicBezTo>
                    <a:pt x="19741" y="6552"/>
                    <a:pt x="15846" y="12414"/>
                    <a:pt x="11243" y="16117"/>
                  </a:cubicBezTo>
                  <a:cubicBezTo>
                    <a:pt x="6639" y="19820"/>
                    <a:pt x="2390" y="20746"/>
                    <a:pt x="0" y="18895"/>
                  </a:cubicBezTo>
                  <a:cubicBezTo>
                    <a:pt x="1859" y="13340"/>
                    <a:pt x="5754" y="7478"/>
                    <a:pt x="10357" y="3775"/>
                  </a:cubicBezTo>
                  <a:cubicBezTo>
                    <a:pt x="14961" y="-237"/>
                    <a:pt x="19210" y="-854"/>
                    <a:pt x="21600" y="997"/>
                  </a:cubicBezTo>
                  <a:close/>
                </a:path>
              </a:pathLst>
            </a:custGeom>
            <a:solidFill>
              <a:srgbClr val="9D6F23"/>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3" name="Google Shape;463;p29"/>
            <p:cNvSpPr/>
            <p:nvPr/>
          </p:nvSpPr>
          <p:spPr>
            <a:xfrm>
              <a:off x="2454743" y="22358394"/>
              <a:ext cx="431406" cy="158220"/>
            </a:xfrm>
            <a:custGeom>
              <a:avLst/>
              <a:gdLst/>
              <a:ahLst/>
              <a:cxnLst/>
              <a:rect l="l" t="t" r="r" b="b"/>
              <a:pathLst>
                <a:path w="21600" h="21600" extrusionOk="0">
                  <a:moveTo>
                    <a:pt x="0" y="21600"/>
                  </a:moveTo>
                  <a:cubicBezTo>
                    <a:pt x="1842" y="18712"/>
                    <a:pt x="2855" y="13312"/>
                    <a:pt x="2533" y="7535"/>
                  </a:cubicBezTo>
                  <a:lnTo>
                    <a:pt x="2441" y="5651"/>
                  </a:lnTo>
                  <a:lnTo>
                    <a:pt x="17685" y="0"/>
                  </a:lnTo>
                  <a:lnTo>
                    <a:pt x="17823" y="2386"/>
                  </a:lnTo>
                  <a:cubicBezTo>
                    <a:pt x="18100" y="8037"/>
                    <a:pt x="19528" y="12558"/>
                    <a:pt x="21600" y="13940"/>
                  </a:cubicBezTo>
                </a:path>
              </a:pathLst>
            </a:custGeom>
            <a:solidFill>
              <a:srgbClr val="FEC60E"/>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4" name="Google Shape;464;p29"/>
            <p:cNvSpPr/>
            <p:nvPr/>
          </p:nvSpPr>
          <p:spPr>
            <a:xfrm>
              <a:off x="2500737" y="22330795"/>
              <a:ext cx="304661" cy="101463"/>
            </a:xfrm>
            <a:custGeom>
              <a:avLst/>
              <a:gdLst/>
              <a:ahLst/>
              <a:cxnLst/>
              <a:rect l="l" t="t" r="r" b="b"/>
              <a:pathLst>
                <a:path w="21227" h="18912" extrusionOk="0">
                  <a:moveTo>
                    <a:pt x="11031" y="18041"/>
                  </a:moveTo>
                  <a:cubicBezTo>
                    <a:pt x="16863" y="15813"/>
                    <a:pt x="21414" y="10327"/>
                    <a:pt x="21222" y="5527"/>
                  </a:cubicBezTo>
                  <a:cubicBezTo>
                    <a:pt x="21029" y="727"/>
                    <a:pt x="16030" y="-1330"/>
                    <a:pt x="10197" y="899"/>
                  </a:cubicBezTo>
                  <a:cubicBezTo>
                    <a:pt x="4365" y="3127"/>
                    <a:pt x="-186" y="8613"/>
                    <a:pt x="6" y="13413"/>
                  </a:cubicBezTo>
                  <a:cubicBezTo>
                    <a:pt x="263" y="18041"/>
                    <a:pt x="5198" y="20270"/>
                    <a:pt x="11031" y="18041"/>
                  </a:cubicBezTo>
                  <a:close/>
                </a:path>
              </a:pathLst>
            </a:custGeom>
            <a:solidFill>
              <a:srgbClr val="FEC60E"/>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5" name="Google Shape;465;p29"/>
            <p:cNvSpPr/>
            <p:nvPr/>
          </p:nvSpPr>
          <p:spPr>
            <a:xfrm>
              <a:off x="2519134" y="22339995"/>
              <a:ext cx="262349" cy="82805"/>
            </a:xfrm>
            <a:custGeom>
              <a:avLst/>
              <a:gdLst/>
              <a:ahLst/>
              <a:cxnLst/>
              <a:rect l="l" t="t" r="r" b="b"/>
              <a:pathLst>
                <a:path w="21170" h="18873" extrusionOk="0">
                  <a:moveTo>
                    <a:pt x="10993" y="17930"/>
                  </a:moveTo>
                  <a:cubicBezTo>
                    <a:pt x="16857" y="15623"/>
                    <a:pt x="21385" y="9961"/>
                    <a:pt x="21162" y="5348"/>
                  </a:cubicBezTo>
                  <a:cubicBezTo>
                    <a:pt x="20940" y="734"/>
                    <a:pt x="15966" y="-1363"/>
                    <a:pt x="10177" y="944"/>
                  </a:cubicBezTo>
                  <a:cubicBezTo>
                    <a:pt x="4313" y="3250"/>
                    <a:pt x="-215" y="8913"/>
                    <a:pt x="8" y="13526"/>
                  </a:cubicBezTo>
                  <a:cubicBezTo>
                    <a:pt x="230" y="18140"/>
                    <a:pt x="5129" y="20237"/>
                    <a:pt x="10993" y="17930"/>
                  </a:cubicBezTo>
                  <a:close/>
                </a:path>
              </a:pathLst>
            </a:custGeom>
            <a:solidFill>
              <a:srgbClr val="E9A503"/>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6" name="Google Shape;466;p29"/>
            <p:cNvSpPr/>
            <p:nvPr/>
          </p:nvSpPr>
          <p:spPr>
            <a:xfrm>
              <a:off x="2546730" y="22376791"/>
              <a:ext cx="228150" cy="46381"/>
            </a:xfrm>
            <a:custGeom>
              <a:avLst/>
              <a:gdLst/>
              <a:ahLst/>
              <a:cxnLst/>
              <a:rect l="l" t="t" r="r" b="b"/>
              <a:pathLst>
                <a:path w="21600" h="19447" extrusionOk="0">
                  <a:moveTo>
                    <a:pt x="21600" y="3167"/>
                  </a:moveTo>
                  <a:cubicBezTo>
                    <a:pt x="19597" y="9338"/>
                    <a:pt x="15677" y="14738"/>
                    <a:pt x="11061" y="17824"/>
                  </a:cubicBezTo>
                  <a:cubicBezTo>
                    <a:pt x="6445" y="20524"/>
                    <a:pt x="2265" y="19753"/>
                    <a:pt x="0" y="16281"/>
                  </a:cubicBezTo>
                  <a:cubicBezTo>
                    <a:pt x="2003" y="10110"/>
                    <a:pt x="5923" y="4710"/>
                    <a:pt x="10539" y="1624"/>
                  </a:cubicBezTo>
                  <a:cubicBezTo>
                    <a:pt x="15155" y="-1076"/>
                    <a:pt x="19248" y="-305"/>
                    <a:pt x="21600" y="3167"/>
                  </a:cubicBezTo>
                  <a:close/>
                </a:path>
              </a:pathLst>
            </a:custGeom>
            <a:solidFill>
              <a:srgbClr val="9D6F23"/>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7" name="Google Shape;467;p29"/>
            <p:cNvSpPr/>
            <p:nvPr/>
          </p:nvSpPr>
          <p:spPr>
            <a:xfrm>
              <a:off x="357447" y="22091631"/>
              <a:ext cx="1245600" cy="285300"/>
            </a:xfrm>
            <a:prstGeom prst="ellipse">
              <a:avLst/>
            </a:prstGeom>
            <a:solidFill>
              <a:srgbClr val="E9A503"/>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8" name="Google Shape;468;p29"/>
            <p:cNvSpPr/>
            <p:nvPr/>
          </p:nvSpPr>
          <p:spPr>
            <a:xfrm>
              <a:off x="-994758" y="19653983"/>
              <a:ext cx="1246405" cy="1047821"/>
            </a:xfrm>
            <a:custGeom>
              <a:avLst/>
              <a:gdLst/>
              <a:ahLst/>
              <a:cxnLst/>
              <a:rect l="l" t="t" r="r" b="b"/>
              <a:pathLst>
                <a:path w="21317" h="21507" extrusionOk="0">
                  <a:moveTo>
                    <a:pt x="18013" y="0"/>
                  </a:moveTo>
                  <a:cubicBezTo>
                    <a:pt x="18013" y="0"/>
                    <a:pt x="16676" y="3134"/>
                    <a:pt x="11815" y="4305"/>
                  </a:cubicBezTo>
                  <a:cubicBezTo>
                    <a:pt x="7583" y="5324"/>
                    <a:pt x="4751" y="3738"/>
                    <a:pt x="881" y="4022"/>
                  </a:cubicBezTo>
                  <a:cubicBezTo>
                    <a:pt x="110" y="4078"/>
                    <a:pt x="-283" y="5192"/>
                    <a:pt x="236" y="5891"/>
                  </a:cubicBezTo>
                  <a:lnTo>
                    <a:pt x="4814" y="11990"/>
                  </a:lnTo>
                  <a:cubicBezTo>
                    <a:pt x="5019" y="12273"/>
                    <a:pt x="5097" y="12650"/>
                    <a:pt x="5019" y="13009"/>
                  </a:cubicBezTo>
                  <a:lnTo>
                    <a:pt x="3508" y="20108"/>
                  </a:lnTo>
                  <a:cubicBezTo>
                    <a:pt x="3351" y="20845"/>
                    <a:pt x="3839" y="21543"/>
                    <a:pt x="4468" y="21506"/>
                  </a:cubicBezTo>
                  <a:cubicBezTo>
                    <a:pt x="5695" y="21411"/>
                    <a:pt x="7614" y="21317"/>
                    <a:pt x="9188" y="21430"/>
                  </a:cubicBezTo>
                  <a:cubicBezTo>
                    <a:pt x="11752" y="21600"/>
                    <a:pt x="19099" y="20920"/>
                    <a:pt x="21317" y="17106"/>
                  </a:cubicBezTo>
                  <a:lnTo>
                    <a:pt x="18013" y="0"/>
                  </a:lnTo>
                  <a:close/>
                </a:path>
              </a:pathLst>
            </a:custGeom>
            <a:solidFill>
              <a:srgbClr val="EFE5E1"/>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9" name="Google Shape;469;p29"/>
            <p:cNvSpPr/>
            <p:nvPr/>
          </p:nvSpPr>
          <p:spPr>
            <a:xfrm>
              <a:off x="35493" y="19607991"/>
              <a:ext cx="584370" cy="2145241"/>
            </a:xfrm>
            <a:custGeom>
              <a:avLst/>
              <a:gdLst/>
              <a:ahLst/>
              <a:cxnLst/>
              <a:rect l="l" t="t" r="r" b="b"/>
              <a:pathLst>
                <a:path w="21341" h="21564" extrusionOk="0">
                  <a:moveTo>
                    <a:pt x="20193" y="21564"/>
                  </a:moveTo>
                  <a:cubicBezTo>
                    <a:pt x="19656" y="21564"/>
                    <a:pt x="19186" y="21462"/>
                    <a:pt x="19051" y="21314"/>
                  </a:cubicBezTo>
                  <a:lnTo>
                    <a:pt x="38" y="399"/>
                  </a:lnTo>
                  <a:cubicBezTo>
                    <a:pt x="-130" y="223"/>
                    <a:pt x="273" y="47"/>
                    <a:pt x="878" y="10"/>
                  </a:cubicBezTo>
                  <a:cubicBezTo>
                    <a:pt x="1516" y="-36"/>
                    <a:pt x="2154" y="75"/>
                    <a:pt x="2289" y="241"/>
                  </a:cubicBezTo>
                  <a:lnTo>
                    <a:pt x="21302" y="21157"/>
                  </a:lnTo>
                  <a:cubicBezTo>
                    <a:pt x="21470" y="21333"/>
                    <a:pt x="21067" y="21509"/>
                    <a:pt x="20462" y="21546"/>
                  </a:cubicBezTo>
                  <a:cubicBezTo>
                    <a:pt x="20361" y="21564"/>
                    <a:pt x="20261" y="21564"/>
                    <a:pt x="20193" y="21564"/>
                  </a:cubicBezTo>
                  <a:close/>
                </a:path>
              </a:pathLst>
            </a:custGeom>
            <a:solidFill>
              <a:srgbClr val="9D6F23"/>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0" name="Google Shape;470;p29"/>
            <p:cNvSpPr/>
            <p:nvPr/>
          </p:nvSpPr>
          <p:spPr>
            <a:xfrm>
              <a:off x="1047347" y="20923400"/>
              <a:ext cx="291600" cy="1351200"/>
            </a:xfrm>
            <a:prstGeom prst="rect">
              <a:avLst/>
            </a:prstGeom>
            <a:solidFill>
              <a:srgbClr val="C2B6B2"/>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1" name="Google Shape;471;p29"/>
            <p:cNvSpPr/>
            <p:nvPr/>
          </p:nvSpPr>
          <p:spPr>
            <a:xfrm>
              <a:off x="1028949" y="21613300"/>
              <a:ext cx="335700" cy="180300"/>
            </a:xfrm>
            <a:prstGeom prst="rect">
              <a:avLst/>
            </a:prstGeom>
            <a:solidFill>
              <a:srgbClr val="DED5D1"/>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2" name="Google Shape;472;p29"/>
            <p:cNvSpPr/>
            <p:nvPr/>
          </p:nvSpPr>
          <p:spPr>
            <a:xfrm>
              <a:off x="1203724" y="22054836"/>
              <a:ext cx="226314" cy="217080"/>
            </a:xfrm>
            <a:custGeom>
              <a:avLst/>
              <a:gdLst/>
              <a:ahLst/>
              <a:cxnLst/>
              <a:rect l="l" t="t" r="r" b="b"/>
              <a:pathLst>
                <a:path w="21600" h="21600" extrusionOk="0">
                  <a:moveTo>
                    <a:pt x="0" y="21600"/>
                  </a:moveTo>
                  <a:lnTo>
                    <a:pt x="21600" y="21600"/>
                  </a:lnTo>
                  <a:lnTo>
                    <a:pt x="21600" y="10800"/>
                  </a:lnTo>
                  <a:cubicBezTo>
                    <a:pt x="21600" y="4851"/>
                    <a:pt x="16946" y="0"/>
                    <a:pt x="11239" y="0"/>
                  </a:cubicBezTo>
                  <a:lnTo>
                    <a:pt x="0" y="0"/>
                  </a:lnTo>
                  <a:lnTo>
                    <a:pt x="0" y="21600"/>
                  </a:lnTo>
                  <a:close/>
                </a:path>
              </a:pathLst>
            </a:custGeom>
            <a:solidFill>
              <a:srgbClr val="C2B6B2"/>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3" name="Google Shape;473;p29"/>
            <p:cNvSpPr/>
            <p:nvPr/>
          </p:nvSpPr>
          <p:spPr>
            <a:xfrm>
              <a:off x="550619" y="19681580"/>
              <a:ext cx="610794" cy="610794"/>
            </a:xfrm>
            <a:custGeom>
              <a:avLst/>
              <a:gdLst/>
              <a:ahLst/>
              <a:cxnLst/>
              <a:rect l="l" t="t" r="r" b="b"/>
              <a:pathLst>
                <a:path w="21600" h="21600" extrusionOk="0">
                  <a:moveTo>
                    <a:pt x="10800" y="21600"/>
                  </a:moveTo>
                  <a:cubicBezTo>
                    <a:pt x="16753" y="21600"/>
                    <a:pt x="21600" y="16753"/>
                    <a:pt x="21600" y="10800"/>
                  </a:cubicBezTo>
                  <a:cubicBezTo>
                    <a:pt x="21600" y="4847"/>
                    <a:pt x="16753" y="0"/>
                    <a:pt x="10800" y="0"/>
                  </a:cubicBezTo>
                  <a:cubicBezTo>
                    <a:pt x="4847" y="0"/>
                    <a:pt x="0" y="4847"/>
                    <a:pt x="0" y="10800"/>
                  </a:cubicBezTo>
                  <a:cubicBezTo>
                    <a:pt x="0" y="16753"/>
                    <a:pt x="4847" y="21600"/>
                    <a:pt x="10800" y="21600"/>
                  </a:cubicBezTo>
                  <a:close/>
                </a:path>
              </a:pathLst>
            </a:custGeom>
            <a:solidFill>
              <a:srgbClr val="DED5D1"/>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4" name="Google Shape;474;p29"/>
            <p:cNvSpPr/>
            <p:nvPr/>
          </p:nvSpPr>
          <p:spPr>
            <a:xfrm>
              <a:off x="532221" y="22054836"/>
              <a:ext cx="226314" cy="217080"/>
            </a:xfrm>
            <a:custGeom>
              <a:avLst/>
              <a:gdLst/>
              <a:ahLst/>
              <a:cxnLst/>
              <a:rect l="l" t="t" r="r" b="b"/>
              <a:pathLst>
                <a:path w="21600" h="21600" extrusionOk="0">
                  <a:moveTo>
                    <a:pt x="21600" y="21600"/>
                  </a:moveTo>
                  <a:lnTo>
                    <a:pt x="0" y="21600"/>
                  </a:lnTo>
                  <a:lnTo>
                    <a:pt x="0" y="10800"/>
                  </a:lnTo>
                  <a:cubicBezTo>
                    <a:pt x="0" y="4851"/>
                    <a:pt x="4654" y="0"/>
                    <a:pt x="10361" y="0"/>
                  </a:cubicBezTo>
                  <a:lnTo>
                    <a:pt x="21600" y="0"/>
                  </a:lnTo>
                  <a:lnTo>
                    <a:pt x="21600" y="21600"/>
                  </a:lnTo>
                  <a:close/>
                </a:path>
              </a:pathLst>
            </a:custGeom>
            <a:solidFill>
              <a:srgbClr val="C2B6B2"/>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5" name="Google Shape;475;p29"/>
            <p:cNvSpPr/>
            <p:nvPr/>
          </p:nvSpPr>
          <p:spPr>
            <a:xfrm>
              <a:off x="550619" y="19681580"/>
              <a:ext cx="416718" cy="608958"/>
            </a:xfrm>
            <a:custGeom>
              <a:avLst/>
              <a:gdLst/>
              <a:ahLst/>
              <a:cxnLst/>
              <a:rect l="l" t="t" r="r" b="b"/>
              <a:pathLst>
                <a:path w="21600" h="21600" extrusionOk="0">
                  <a:moveTo>
                    <a:pt x="15830" y="0"/>
                  </a:moveTo>
                  <a:cubicBezTo>
                    <a:pt x="17881" y="0"/>
                    <a:pt x="19788" y="261"/>
                    <a:pt x="21600" y="750"/>
                  </a:cubicBezTo>
                  <a:cubicBezTo>
                    <a:pt x="20980" y="685"/>
                    <a:pt x="20360" y="685"/>
                    <a:pt x="19693" y="685"/>
                  </a:cubicBezTo>
                  <a:cubicBezTo>
                    <a:pt x="10967" y="685"/>
                    <a:pt x="3862" y="5547"/>
                    <a:pt x="3862" y="11518"/>
                  </a:cubicBezTo>
                  <a:cubicBezTo>
                    <a:pt x="3862" y="16118"/>
                    <a:pt x="8058" y="20034"/>
                    <a:pt x="13923" y="21600"/>
                  </a:cubicBezTo>
                  <a:cubicBezTo>
                    <a:pt x="6056" y="20947"/>
                    <a:pt x="0" y="16379"/>
                    <a:pt x="0" y="10833"/>
                  </a:cubicBezTo>
                  <a:cubicBezTo>
                    <a:pt x="0" y="4862"/>
                    <a:pt x="7057" y="0"/>
                    <a:pt x="15830" y="0"/>
                  </a:cubicBezTo>
                  <a:close/>
                </a:path>
              </a:pathLst>
            </a:custGeom>
            <a:solidFill>
              <a:srgbClr val="90827D"/>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6" name="Google Shape;476;p29"/>
            <p:cNvSpPr/>
            <p:nvPr/>
          </p:nvSpPr>
          <p:spPr>
            <a:xfrm>
              <a:off x="670201" y="20923400"/>
              <a:ext cx="291600" cy="1351200"/>
            </a:xfrm>
            <a:prstGeom prst="rect">
              <a:avLst/>
            </a:prstGeom>
            <a:solidFill>
              <a:srgbClr val="DED5D1"/>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7" name="Google Shape;477;p29"/>
            <p:cNvSpPr/>
            <p:nvPr/>
          </p:nvSpPr>
          <p:spPr>
            <a:xfrm>
              <a:off x="798983" y="21015388"/>
              <a:ext cx="566622" cy="325620"/>
            </a:xfrm>
            <a:custGeom>
              <a:avLst/>
              <a:gdLst/>
              <a:ahLst/>
              <a:cxnLst/>
              <a:rect l="l" t="t" r="r" b="b"/>
              <a:pathLst>
                <a:path w="21600" h="21600" extrusionOk="0">
                  <a:moveTo>
                    <a:pt x="35" y="0"/>
                  </a:moveTo>
                  <a:lnTo>
                    <a:pt x="21600" y="0"/>
                  </a:lnTo>
                  <a:lnTo>
                    <a:pt x="21600" y="10800"/>
                  </a:lnTo>
                  <a:cubicBezTo>
                    <a:pt x="21600" y="16719"/>
                    <a:pt x="18830" y="21600"/>
                    <a:pt x="15394" y="21600"/>
                  </a:cubicBezTo>
                  <a:lnTo>
                    <a:pt x="0" y="21600"/>
                  </a:lnTo>
                  <a:lnTo>
                    <a:pt x="0" y="0"/>
                  </a:lnTo>
                  <a:close/>
                </a:path>
              </a:pathLst>
            </a:custGeom>
            <a:solidFill>
              <a:srgbClr val="DED5D1"/>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8" name="Google Shape;478;p29"/>
            <p:cNvSpPr/>
            <p:nvPr/>
          </p:nvSpPr>
          <p:spPr>
            <a:xfrm>
              <a:off x="633407" y="20132316"/>
              <a:ext cx="761670" cy="1021032"/>
            </a:xfrm>
            <a:custGeom>
              <a:avLst/>
              <a:gdLst/>
              <a:ahLst/>
              <a:cxnLst/>
              <a:rect l="l" t="t" r="r" b="b"/>
              <a:pathLst>
                <a:path w="21600" h="21600" extrusionOk="0">
                  <a:moveTo>
                    <a:pt x="6574" y="0"/>
                  </a:moveTo>
                  <a:lnTo>
                    <a:pt x="15026" y="0"/>
                  </a:lnTo>
                  <a:cubicBezTo>
                    <a:pt x="18652" y="0"/>
                    <a:pt x="21600" y="2199"/>
                    <a:pt x="21600" y="4904"/>
                  </a:cubicBezTo>
                  <a:lnTo>
                    <a:pt x="21600" y="16696"/>
                  </a:lnTo>
                  <a:cubicBezTo>
                    <a:pt x="21600" y="19401"/>
                    <a:pt x="18652" y="21600"/>
                    <a:pt x="15026" y="21600"/>
                  </a:cubicBezTo>
                  <a:lnTo>
                    <a:pt x="6574" y="21600"/>
                  </a:lnTo>
                  <a:cubicBezTo>
                    <a:pt x="2948" y="21600"/>
                    <a:pt x="0" y="19401"/>
                    <a:pt x="0" y="16696"/>
                  </a:cubicBezTo>
                  <a:lnTo>
                    <a:pt x="0" y="4904"/>
                  </a:lnTo>
                  <a:cubicBezTo>
                    <a:pt x="0" y="2199"/>
                    <a:pt x="2974" y="0"/>
                    <a:pt x="6574" y="0"/>
                  </a:cubicBezTo>
                  <a:close/>
                </a:path>
              </a:pathLst>
            </a:custGeom>
            <a:solidFill>
              <a:srgbClr val="EFE5E1"/>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9" name="Google Shape;479;p29"/>
            <p:cNvSpPr/>
            <p:nvPr/>
          </p:nvSpPr>
          <p:spPr>
            <a:xfrm>
              <a:off x="716195" y="20132316"/>
              <a:ext cx="160056" cy="126036"/>
            </a:xfrm>
            <a:custGeom>
              <a:avLst/>
              <a:gdLst/>
              <a:ahLst/>
              <a:cxnLst/>
              <a:rect l="l" t="t" r="r" b="b"/>
              <a:pathLst>
                <a:path w="21600" h="21600" extrusionOk="0">
                  <a:moveTo>
                    <a:pt x="20235" y="0"/>
                  </a:moveTo>
                  <a:lnTo>
                    <a:pt x="21476" y="0"/>
                  </a:lnTo>
                  <a:lnTo>
                    <a:pt x="21600" y="21127"/>
                  </a:lnTo>
                  <a:lnTo>
                    <a:pt x="21352" y="21127"/>
                  </a:lnTo>
                  <a:lnTo>
                    <a:pt x="13779" y="21600"/>
                  </a:lnTo>
                  <a:cubicBezTo>
                    <a:pt x="13283" y="12140"/>
                    <a:pt x="7945" y="1892"/>
                    <a:pt x="0" y="9460"/>
                  </a:cubicBezTo>
                  <a:cubicBezTo>
                    <a:pt x="5462" y="3469"/>
                    <a:pt x="12538" y="0"/>
                    <a:pt x="20235" y="0"/>
                  </a:cubicBezTo>
                  <a:close/>
                </a:path>
              </a:pathLst>
            </a:custGeom>
            <a:solidFill>
              <a:srgbClr val="605652"/>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0" name="Google Shape;480;p29"/>
            <p:cNvSpPr/>
            <p:nvPr/>
          </p:nvSpPr>
          <p:spPr>
            <a:xfrm>
              <a:off x="642605" y="21613300"/>
              <a:ext cx="335700" cy="180300"/>
            </a:xfrm>
            <a:prstGeom prst="rect">
              <a:avLst/>
            </a:prstGeom>
            <a:solidFill>
              <a:srgbClr val="EFE5E1"/>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1" name="Google Shape;481;p29"/>
            <p:cNvSpPr/>
            <p:nvPr/>
          </p:nvSpPr>
          <p:spPr>
            <a:xfrm>
              <a:off x="946162" y="19966739"/>
              <a:ext cx="608958" cy="926316"/>
            </a:xfrm>
            <a:custGeom>
              <a:avLst/>
              <a:gdLst/>
              <a:ahLst/>
              <a:cxnLst/>
              <a:rect l="l" t="t" r="r" b="b"/>
              <a:pathLst>
                <a:path w="21600" h="21600" extrusionOk="0">
                  <a:moveTo>
                    <a:pt x="17326" y="0"/>
                  </a:moveTo>
                  <a:lnTo>
                    <a:pt x="17326" y="0"/>
                  </a:lnTo>
                  <a:cubicBezTo>
                    <a:pt x="19675" y="0"/>
                    <a:pt x="21600" y="1266"/>
                    <a:pt x="21600" y="2788"/>
                  </a:cubicBezTo>
                  <a:lnTo>
                    <a:pt x="21600" y="18812"/>
                  </a:lnTo>
                  <a:cubicBezTo>
                    <a:pt x="21600" y="20356"/>
                    <a:pt x="19675" y="21600"/>
                    <a:pt x="17326" y="21600"/>
                  </a:cubicBezTo>
                  <a:lnTo>
                    <a:pt x="17326" y="21600"/>
                  </a:lnTo>
                  <a:lnTo>
                    <a:pt x="0" y="21600"/>
                  </a:lnTo>
                  <a:lnTo>
                    <a:pt x="0" y="0"/>
                  </a:lnTo>
                  <a:lnTo>
                    <a:pt x="17326" y="0"/>
                  </a:lnTo>
                  <a:close/>
                </a:path>
              </a:pathLst>
            </a:custGeom>
            <a:solidFill>
              <a:srgbClr val="DED5D1"/>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2" name="Google Shape;482;p29"/>
            <p:cNvSpPr/>
            <p:nvPr/>
          </p:nvSpPr>
          <p:spPr>
            <a:xfrm>
              <a:off x="826579" y="19966739"/>
              <a:ext cx="240084" cy="926316"/>
            </a:xfrm>
            <a:custGeom>
              <a:avLst/>
              <a:gdLst/>
              <a:ahLst/>
              <a:cxnLst/>
              <a:rect l="l" t="t" r="r" b="b"/>
              <a:pathLst>
                <a:path w="21600" h="21600" extrusionOk="0">
                  <a:moveTo>
                    <a:pt x="10759" y="0"/>
                  </a:moveTo>
                  <a:lnTo>
                    <a:pt x="10759" y="0"/>
                  </a:lnTo>
                  <a:cubicBezTo>
                    <a:pt x="16717" y="0"/>
                    <a:pt x="21600" y="1266"/>
                    <a:pt x="21600" y="2788"/>
                  </a:cubicBezTo>
                  <a:lnTo>
                    <a:pt x="21600" y="18812"/>
                  </a:lnTo>
                  <a:cubicBezTo>
                    <a:pt x="21600" y="20356"/>
                    <a:pt x="16717" y="21600"/>
                    <a:pt x="10759" y="21600"/>
                  </a:cubicBezTo>
                  <a:lnTo>
                    <a:pt x="10759" y="21600"/>
                  </a:lnTo>
                  <a:cubicBezTo>
                    <a:pt x="4800" y="21600"/>
                    <a:pt x="0" y="20334"/>
                    <a:pt x="0" y="18812"/>
                  </a:cubicBezTo>
                  <a:lnTo>
                    <a:pt x="0" y="2788"/>
                  </a:lnTo>
                  <a:cubicBezTo>
                    <a:pt x="0" y="1266"/>
                    <a:pt x="4800" y="0"/>
                    <a:pt x="10759" y="0"/>
                  </a:cubicBezTo>
                  <a:close/>
                </a:path>
              </a:pathLst>
            </a:custGeom>
            <a:solidFill>
              <a:srgbClr val="C2B6B2"/>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3" name="Google Shape;483;p29"/>
            <p:cNvSpPr/>
            <p:nvPr/>
          </p:nvSpPr>
          <p:spPr>
            <a:xfrm>
              <a:off x="256261" y="20288691"/>
              <a:ext cx="533880" cy="727400"/>
            </a:xfrm>
            <a:custGeom>
              <a:avLst/>
              <a:gdLst/>
              <a:ahLst/>
              <a:cxnLst/>
              <a:rect l="l" t="t" r="r" b="b"/>
              <a:pathLst>
                <a:path w="20653" h="20958" extrusionOk="0">
                  <a:moveTo>
                    <a:pt x="15793" y="121"/>
                  </a:moveTo>
                  <a:cubicBezTo>
                    <a:pt x="17786" y="-330"/>
                    <a:pt x="19885" y="518"/>
                    <a:pt x="20490" y="2002"/>
                  </a:cubicBezTo>
                  <a:cubicBezTo>
                    <a:pt x="21095" y="3486"/>
                    <a:pt x="19956" y="5050"/>
                    <a:pt x="17964" y="5501"/>
                  </a:cubicBezTo>
                  <a:cubicBezTo>
                    <a:pt x="16540" y="5819"/>
                    <a:pt x="15046" y="6561"/>
                    <a:pt x="13622" y="7541"/>
                  </a:cubicBezTo>
                  <a:cubicBezTo>
                    <a:pt x="11594" y="8920"/>
                    <a:pt x="9850" y="10748"/>
                    <a:pt x="8711" y="12524"/>
                  </a:cubicBezTo>
                  <a:cubicBezTo>
                    <a:pt x="7751" y="14008"/>
                    <a:pt x="7288" y="15360"/>
                    <a:pt x="7608" y="16155"/>
                  </a:cubicBezTo>
                  <a:cubicBezTo>
                    <a:pt x="7644" y="16234"/>
                    <a:pt x="7644" y="16261"/>
                    <a:pt x="7680" y="16261"/>
                  </a:cubicBezTo>
                  <a:cubicBezTo>
                    <a:pt x="9103" y="17401"/>
                    <a:pt x="8996" y="19176"/>
                    <a:pt x="7466" y="20210"/>
                  </a:cubicBezTo>
                  <a:cubicBezTo>
                    <a:pt x="5936" y="21270"/>
                    <a:pt x="3552" y="21190"/>
                    <a:pt x="2164" y="20051"/>
                  </a:cubicBezTo>
                  <a:cubicBezTo>
                    <a:pt x="1310" y="19362"/>
                    <a:pt x="740" y="18593"/>
                    <a:pt x="385" y="17719"/>
                  </a:cubicBezTo>
                  <a:cubicBezTo>
                    <a:pt x="-505" y="15519"/>
                    <a:pt x="207" y="12736"/>
                    <a:pt x="1915" y="10086"/>
                  </a:cubicBezTo>
                  <a:cubicBezTo>
                    <a:pt x="3445" y="7700"/>
                    <a:pt x="5829" y="5262"/>
                    <a:pt x="8534" y="3380"/>
                  </a:cubicBezTo>
                  <a:cubicBezTo>
                    <a:pt x="10704" y="1896"/>
                    <a:pt x="13231" y="704"/>
                    <a:pt x="15793" y="121"/>
                  </a:cubicBezTo>
                  <a:close/>
                </a:path>
              </a:pathLst>
            </a:custGeom>
            <a:solidFill>
              <a:srgbClr val="DED5D1"/>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4" name="Google Shape;484;p29"/>
            <p:cNvSpPr/>
            <p:nvPr/>
          </p:nvSpPr>
          <p:spPr>
            <a:xfrm>
              <a:off x="283857" y="20555453"/>
              <a:ext cx="250029" cy="209025"/>
            </a:xfrm>
            <a:custGeom>
              <a:avLst/>
              <a:gdLst/>
              <a:ahLst/>
              <a:cxnLst/>
              <a:rect l="l" t="t" r="r" b="b"/>
              <a:pathLst>
                <a:path w="21270" h="21433" extrusionOk="0">
                  <a:moveTo>
                    <a:pt x="18922" y="18865"/>
                  </a:moveTo>
                  <a:cubicBezTo>
                    <a:pt x="18296" y="20562"/>
                    <a:pt x="16653" y="21600"/>
                    <a:pt x="14618" y="21411"/>
                  </a:cubicBezTo>
                  <a:cubicBezTo>
                    <a:pt x="9061" y="21034"/>
                    <a:pt x="4444" y="17921"/>
                    <a:pt x="1235" y="12356"/>
                  </a:cubicBezTo>
                  <a:cubicBezTo>
                    <a:pt x="61" y="10376"/>
                    <a:pt x="-330" y="8112"/>
                    <a:pt x="296" y="6791"/>
                  </a:cubicBezTo>
                  <a:lnTo>
                    <a:pt x="3505" y="0"/>
                  </a:lnTo>
                  <a:lnTo>
                    <a:pt x="4444" y="4716"/>
                  </a:lnTo>
                  <a:lnTo>
                    <a:pt x="4444" y="4999"/>
                  </a:lnTo>
                  <a:lnTo>
                    <a:pt x="8827" y="10564"/>
                  </a:lnTo>
                  <a:lnTo>
                    <a:pt x="16731" y="14620"/>
                  </a:lnTo>
                  <a:lnTo>
                    <a:pt x="21270" y="13771"/>
                  </a:lnTo>
                  <a:lnTo>
                    <a:pt x="18922" y="18865"/>
                  </a:lnTo>
                  <a:lnTo>
                    <a:pt x="18922" y="18865"/>
                  </a:lnTo>
                  <a:close/>
                </a:path>
              </a:pathLst>
            </a:custGeom>
            <a:solidFill>
              <a:srgbClr val="C2B6B2"/>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5" name="Google Shape;485;p29"/>
            <p:cNvSpPr/>
            <p:nvPr/>
          </p:nvSpPr>
          <p:spPr>
            <a:xfrm>
              <a:off x="320652" y="20546255"/>
              <a:ext cx="218455" cy="164728"/>
            </a:xfrm>
            <a:custGeom>
              <a:avLst/>
              <a:gdLst/>
              <a:ahLst/>
              <a:cxnLst/>
              <a:rect l="l" t="t" r="r" b="b"/>
              <a:pathLst>
                <a:path w="19358" h="19340" extrusionOk="0">
                  <a:moveTo>
                    <a:pt x="3449" y="256"/>
                  </a:moveTo>
                  <a:lnTo>
                    <a:pt x="2797" y="1660"/>
                  </a:lnTo>
                  <a:cubicBezTo>
                    <a:pt x="-381" y="8032"/>
                    <a:pt x="14046" y="20452"/>
                    <a:pt x="17306" y="14080"/>
                  </a:cubicBezTo>
                  <a:lnTo>
                    <a:pt x="18529" y="11704"/>
                  </a:lnTo>
                  <a:cubicBezTo>
                    <a:pt x="20811" y="16348"/>
                    <a:pt x="18040" y="19912"/>
                    <a:pt x="14372" y="19264"/>
                  </a:cubicBezTo>
                  <a:cubicBezTo>
                    <a:pt x="8666" y="18184"/>
                    <a:pt x="4020" y="14188"/>
                    <a:pt x="1086" y="7492"/>
                  </a:cubicBezTo>
                  <a:cubicBezTo>
                    <a:pt x="-789" y="3496"/>
                    <a:pt x="-381" y="-1148"/>
                    <a:pt x="3449" y="256"/>
                  </a:cubicBezTo>
                  <a:close/>
                </a:path>
              </a:pathLst>
            </a:custGeom>
            <a:solidFill>
              <a:srgbClr val="EFE5E1"/>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6" name="Google Shape;486;p29"/>
            <p:cNvSpPr/>
            <p:nvPr/>
          </p:nvSpPr>
          <p:spPr>
            <a:xfrm>
              <a:off x="615009" y="20656638"/>
              <a:ext cx="204300" cy="83700"/>
            </a:xfrm>
            <a:prstGeom prst="rect">
              <a:avLst/>
            </a:prstGeom>
            <a:solidFill>
              <a:srgbClr val="605652"/>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7" name="Google Shape;487;p29"/>
            <p:cNvSpPr/>
            <p:nvPr/>
          </p:nvSpPr>
          <p:spPr>
            <a:xfrm>
              <a:off x="-3450803" y="21079778"/>
              <a:ext cx="92880" cy="92934"/>
            </a:xfrm>
            <a:custGeom>
              <a:avLst/>
              <a:gdLst/>
              <a:ahLst/>
              <a:cxnLst/>
              <a:rect l="l" t="t" r="r" b="b"/>
              <a:pathLst>
                <a:path w="21600" h="21600" extrusionOk="0">
                  <a:moveTo>
                    <a:pt x="10693" y="0"/>
                  </a:moveTo>
                  <a:lnTo>
                    <a:pt x="13259" y="8341"/>
                  </a:lnTo>
                  <a:lnTo>
                    <a:pt x="21600" y="10693"/>
                  </a:lnTo>
                  <a:lnTo>
                    <a:pt x="13259" y="13259"/>
                  </a:lnTo>
                  <a:lnTo>
                    <a:pt x="10693" y="21600"/>
                  </a:lnTo>
                  <a:lnTo>
                    <a:pt x="8127" y="13259"/>
                  </a:lnTo>
                  <a:lnTo>
                    <a:pt x="0" y="10693"/>
                  </a:lnTo>
                  <a:lnTo>
                    <a:pt x="8127" y="8341"/>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8" name="Google Shape;488;p29"/>
            <p:cNvSpPr/>
            <p:nvPr/>
          </p:nvSpPr>
          <p:spPr>
            <a:xfrm>
              <a:off x="-3607181" y="24658059"/>
              <a:ext cx="129708" cy="129708"/>
            </a:xfrm>
            <a:custGeom>
              <a:avLst/>
              <a:gdLst/>
              <a:ahLst/>
              <a:cxnLst/>
              <a:rect l="l" t="t" r="r" b="b"/>
              <a:pathLst>
                <a:path w="21600" h="21600" extrusionOk="0">
                  <a:moveTo>
                    <a:pt x="10723" y="0"/>
                  </a:moveTo>
                  <a:lnTo>
                    <a:pt x="13328" y="8272"/>
                  </a:lnTo>
                  <a:lnTo>
                    <a:pt x="21600" y="10877"/>
                  </a:lnTo>
                  <a:lnTo>
                    <a:pt x="13328" y="13327"/>
                  </a:lnTo>
                  <a:lnTo>
                    <a:pt x="10723" y="21600"/>
                  </a:lnTo>
                  <a:lnTo>
                    <a:pt x="8272" y="13327"/>
                  </a:lnTo>
                  <a:lnTo>
                    <a:pt x="0" y="10877"/>
                  </a:lnTo>
                  <a:lnTo>
                    <a:pt x="8272" y="827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9" name="Google Shape;489;p29"/>
            <p:cNvSpPr/>
            <p:nvPr/>
          </p:nvSpPr>
          <p:spPr>
            <a:xfrm>
              <a:off x="4211690" y="24722452"/>
              <a:ext cx="221670" cy="222588"/>
            </a:xfrm>
            <a:custGeom>
              <a:avLst/>
              <a:gdLst/>
              <a:ahLst/>
              <a:cxnLst/>
              <a:rect l="l" t="t" r="r" b="b"/>
              <a:pathLst>
                <a:path w="21600" h="21600" extrusionOk="0">
                  <a:moveTo>
                    <a:pt x="10755" y="0"/>
                  </a:moveTo>
                  <a:lnTo>
                    <a:pt x="13354" y="8212"/>
                  </a:lnTo>
                  <a:lnTo>
                    <a:pt x="21600" y="10800"/>
                  </a:lnTo>
                  <a:lnTo>
                    <a:pt x="13354" y="13299"/>
                  </a:lnTo>
                  <a:lnTo>
                    <a:pt x="10755" y="21600"/>
                  </a:lnTo>
                  <a:lnTo>
                    <a:pt x="8246" y="13299"/>
                  </a:lnTo>
                  <a:lnTo>
                    <a:pt x="0" y="10800"/>
                  </a:lnTo>
                  <a:lnTo>
                    <a:pt x="8246"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0" name="Google Shape;490;p29"/>
            <p:cNvSpPr/>
            <p:nvPr/>
          </p:nvSpPr>
          <p:spPr>
            <a:xfrm>
              <a:off x="5545497" y="22312398"/>
              <a:ext cx="204228" cy="204228"/>
            </a:xfrm>
            <a:custGeom>
              <a:avLst/>
              <a:gdLst/>
              <a:ahLst/>
              <a:cxnLst/>
              <a:rect l="l" t="t"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1" name="Google Shape;491;p29"/>
            <p:cNvSpPr/>
            <p:nvPr/>
          </p:nvSpPr>
          <p:spPr>
            <a:xfrm>
              <a:off x="-3119651" y="23471431"/>
              <a:ext cx="166482" cy="167400"/>
            </a:xfrm>
            <a:custGeom>
              <a:avLst/>
              <a:gdLst/>
              <a:ahLst/>
              <a:cxnLst/>
              <a:rect l="l" t="t" r="r" b="b"/>
              <a:pathLst>
                <a:path w="21600" h="21600" extrusionOk="0">
                  <a:moveTo>
                    <a:pt x="10740" y="0"/>
                  </a:moveTo>
                  <a:lnTo>
                    <a:pt x="13366" y="8308"/>
                  </a:lnTo>
                  <a:lnTo>
                    <a:pt x="21600" y="10800"/>
                  </a:lnTo>
                  <a:lnTo>
                    <a:pt x="13366" y="13292"/>
                  </a:lnTo>
                  <a:lnTo>
                    <a:pt x="10740" y="21600"/>
                  </a:lnTo>
                  <a:lnTo>
                    <a:pt x="8234" y="13292"/>
                  </a:lnTo>
                  <a:lnTo>
                    <a:pt x="0" y="10800"/>
                  </a:lnTo>
                  <a:lnTo>
                    <a:pt x="8234"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2" name="Google Shape;492;p29"/>
            <p:cNvSpPr/>
            <p:nvPr/>
          </p:nvSpPr>
          <p:spPr>
            <a:xfrm>
              <a:off x="3494193" y="20399075"/>
              <a:ext cx="111294" cy="111294"/>
            </a:xfrm>
            <a:custGeom>
              <a:avLst/>
              <a:gdLst/>
              <a:ahLst/>
              <a:cxnLst/>
              <a:rect l="l" t="t" r="r" b="b"/>
              <a:pathLst>
                <a:path w="21600" h="21600" extrusionOk="0">
                  <a:moveTo>
                    <a:pt x="10889" y="0"/>
                  </a:moveTo>
                  <a:lnTo>
                    <a:pt x="13388" y="8212"/>
                  </a:lnTo>
                  <a:lnTo>
                    <a:pt x="21600" y="10711"/>
                  </a:lnTo>
                  <a:lnTo>
                    <a:pt x="13388" y="13388"/>
                  </a:lnTo>
                  <a:lnTo>
                    <a:pt x="10889" y="21600"/>
                  </a:lnTo>
                  <a:lnTo>
                    <a:pt x="8390" y="13388"/>
                  </a:lnTo>
                  <a:lnTo>
                    <a:pt x="0" y="10711"/>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3" name="Google Shape;493;p29"/>
            <p:cNvSpPr/>
            <p:nvPr/>
          </p:nvSpPr>
          <p:spPr>
            <a:xfrm>
              <a:off x="-3965929" y="20205905"/>
              <a:ext cx="194994" cy="194076"/>
            </a:xfrm>
            <a:custGeom>
              <a:avLst/>
              <a:gdLst/>
              <a:ahLst/>
              <a:cxnLst/>
              <a:rect l="l" t="t" r="r" b="b"/>
              <a:pathLst>
                <a:path w="21600" h="21600" extrusionOk="0">
                  <a:moveTo>
                    <a:pt x="10800" y="0"/>
                  </a:moveTo>
                  <a:lnTo>
                    <a:pt x="13347" y="8292"/>
                  </a:lnTo>
                  <a:lnTo>
                    <a:pt x="21600" y="10851"/>
                  </a:lnTo>
                  <a:lnTo>
                    <a:pt x="13347" y="13410"/>
                  </a:lnTo>
                  <a:lnTo>
                    <a:pt x="10800" y="21600"/>
                  </a:lnTo>
                  <a:lnTo>
                    <a:pt x="8253" y="13410"/>
                  </a:lnTo>
                  <a:lnTo>
                    <a:pt x="0" y="10851"/>
                  </a:lnTo>
                  <a:lnTo>
                    <a:pt x="8253" y="829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4" name="Google Shape;494;p29"/>
            <p:cNvSpPr/>
            <p:nvPr/>
          </p:nvSpPr>
          <p:spPr>
            <a:xfrm>
              <a:off x="3760955" y="24326908"/>
              <a:ext cx="111294" cy="111294"/>
            </a:xfrm>
            <a:custGeom>
              <a:avLst/>
              <a:gdLst/>
              <a:ahLst/>
              <a:cxnLst/>
              <a:rect l="l" t="t" r="r" b="b"/>
              <a:pathLst>
                <a:path w="21600" h="21600" extrusionOk="0">
                  <a:moveTo>
                    <a:pt x="10889" y="0"/>
                  </a:moveTo>
                  <a:lnTo>
                    <a:pt x="13388" y="8212"/>
                  </a:lnTo>
                  <a:lnTo>
                    <a:pt x="21600" y="10711"/>
                  </a:lnTo>
                  <a:lnTo>
                    <a:pt x="13388" y="13388"/>
                  </a:lnTo>
                  <a:lnTo>
                    <a:pt x="10889" y="21600"/>
                  </a:lnTo>
                  <a:lnTo>
                    <a:pt x="8212" y="13388"/>
                  </a:lnTo>
                  <a:lnTo>
                    <a:pt x="0" y="10711"/>
                  </a:lnTo>
                  <a:lnTo>
                    <a:pt x="8212"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5" name="Google Shape;495;p29"/>
            <p:cNvSpPr/>
            <p:nvPr/>
          </p:nvSpPr>
          <p:spPr>
            <a:xfrm>
              <a:off x="4616431" y="21079778"/>
              <a:ext cx="185814" cy="185814"/>
            </a:xfrm>
            <a:custGeom>
              <a:avLst/>
              <a:gdLst/>
              <a:ahLst/>
              <a:cxnLst/>
              <a:rect l="l" t="t" r="r" b="b"/>
              <a:pathLst>
                <a:path w="21600" h="21600" extrusionOk="0">
                  <a:moveTo>
                    <a:pt x="10800" y="0"/>
                  </a:moveTo>
                  <a:lnTo>
                    <a:pt x="13366" y="8234"/>
                  </a:lnTo>
                  <a:lnTo>
                    <a:pt x="21600" y="10800"/>
                  </a:lnTo>
                  <a:lnTo>
                    <a:pt x="13366" y="13259"/>
                  </a:lnTo>
                  <a:lnTo>
                    <a:pt x="10800" y="21600"/>
                  </a:lnTo>
                  <a:lnTo>
                    <a:pt x="8234" y="13259"/>
                  </a:lnTo>
                  <a:lnTo>
                    <a:pt x="0" y="10800"/>
                  </a:lnTo>
                  <a:lnTo>
                    <a:pt x="8234" y="8234"/>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6" name="Google Shape;496;p29"/>
            <p:cNvSpPr/>
            <p:nvPr/>
          </p:nvSpPr>
          <p:spPr>
            <a:xfrm>
              <a:off x="-2374559" y="24428094"/>
              <a:ext cx="111294" cy="111294"/>
            </a:xfrm>
            <a:custGeom>
              <a:avLst/>
              <a:gdLst/>
              <a:ahLst/>
              <a:cxnLst/>
              <a:rect l="l" t="t" r="r" b="b"/>
              <a:pathLst>
                <a:path w="21600" h="21600" extrusionOk="0">
                  <a:moveTo>
                    <a:pt x="10711" y="0"/>
                  </a:moveTo>
                  <a:lnTo>
                    <a:pt x="13210" y="8390"/>
                  </a:lnTo>
                  <a:lnTo>
                    <a:pt x="21600" y="10889"/>
                  </a:lnTo>
                  <a:lnTo>
                    <a:pt x="13210" y="13388"/>
                  </a:lnTo>
                  <a:lnTo>
                    <a:pt x="10711" y="21600"/>
                  </a:lnTo>
                  <a:lnTo>
                    <a:pt x="8212" y="13388"/>
                  </a:lnTo>
                  <a:lnTo>
                    <a:pt x="0" y="10889"/>
                  </a:lnTo>
                  <a:lnTo>
                    <a:pt x="8212" y="839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7" name="Google Shape;497;p29"/>
            <p:cNvSpPr/>
            <p:nvPr/>
          </p:nvSpPr>
          <p:spPr>
            <a:xfrm>
              <a:off x="-47295" y="19957539"/>
              <a:ext cx="87372" cy="88290"/>
            </a:xfrm>
            <a:custGeom>
              <a:avLst/>
              <a:gdLst/>
              <a:ahLst/>
              <a:cxnLst/>
              <a:rect l="l" t="t" r="r" b="b"/>
              <a:pathLst>
                <a:path w="21600" h="21600" extrusionOk="0">
                  <a:moveTo>
                    <a:pt x="10914" y="0"/>
                  </a:moveTo>
                  <a:lnTo>
                    <a:pt x="13415" y="8325"/>
                  </a:lnTo>
                  <a:lnTo>
                    <a:pt x="21600" y="10800"/>
                  </a:lnTo>
                  <a:lnTo>
                    <a:pt x="13415" y="13275"/>
                  </a:lnTo>
                  <a:lnTo>
                    <a:pt x="10914" y="21600"/>
                  </a:lnTo>
                  <a:lnTo>
                    <a:pt x="8185" y="13275"/>
                  </a:lnTo>
                  <a:lnTo>
                    <a:pt x="0" y="10800"/>
                  </a:lnTo>
                  <a:lnTo>
                    <a:pt x="8185" y="8325"/>
                  </a:lnTo>
                  <a:close/>
                </a:path>
              </a:pathLst>
            </a:custGeom>
            <a:solidFill>
              <a:srgbClr val="FCD140"/>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8" name="Google Shape;498;p29"/>
            <p:cNvSpPr/>
            <p:nvPr/>
          </p:nvSpPr>
          <p:spPr>
            <a:xfrm>
              <a:off x="5941040" y="24161331"/>
              <a:ext cx="36774" cy="36774"/>
            </a:xfrm>
            <a:custGeom>
              <a:avLst/>
              <a:gdLst/>
              <a:ahLst/>
              <a:cxnLst/>
              <a:rect l="l" t="t" r="r" b="b"/>
              <a:pathLst>
                <a:path w="21600" h="21600" extrusionOk="0">
                  <a:moveTo>
                    <a:pt x="10800" y="0"/>
                  </a:moveTo>
                  <a:lnTo>
                    <a:pt x="13500" y="8100"/>
                  </a:lnTo>
                  <a:lnTo>
                    <a:pt x="21600" y="10800"/>
                  </a:lnTo>
                  <a:lnTo>
                    <a:pt x="13500" y="13500"/>
                  </a:lnTo>
                  <a:lnTo>
                    <a:pt x="10800" y="21600"/>
                  </a:lnTo>
                  <a:lnTo>
                    <a:pt x="8100" y="13500"/>
                  </a:lnTo>
                  <a:lnTo>
                    <a:pt x="0" y="10800"/>
                  </a:lnTo>
                  <a:lnTo>
                    <a:pt x="8100" y="810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9" name="Google Shape;499;p29"/>
            <p:cNvSpPr/>
            <p:nvPr/>
          </p:nvSpPr>
          <p:spPr>
            <a:xfrm>
              <a:off x="-1905427" y="20647441"/>
              <a:ext cx="36774" cy="37692"/>
            </a:xfrm>
            <a:custGeom>
              <a:avLst/>
              <a:gdLst/>
              <a:ahLst/>
              <a:cxnLst/>
              <a:rect l="l" t="t" r="r" b="b"/>
              <a:pathLst>
                <a:path w="21600" h="21600" extrusionOk="0">
                  <a:moveTo>
                    <a:pt x="10800" y="0"/>
                  </a:moveTo>
                  <a:lnTo>
                    <a:pt x="13500" y="8429"/>
                  </a:lnTo>
                  <a:lnTo>
                    <a:pt x="21600" y="10537"/>
                  </a:lnTo>
                  <a:lnTo>
                    <a:pt x="13500" y="13171"/>
                  </a:lnTo>
                  <a:lnTo>
                    <a:pt x="10800" y="21600"/>
                  </a:lnTo>
                  <a:lnTo>
                    <a:pt x="8100" y="13171"/>
                  </a:lnTo>
                  <a:lnTo>
                    <a:pt x="0" y="10537"/>
                  </a:lnTo>
                  <a:lnTo>
                    <a:pt x="8100" y="8429"/>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00" name="Google Shape;500;p29"/>
          <p:cNvGrpSpPr/>
          <p:nvPr/>
        </p:nvGrpSpPr>
        <p:grpSpPr>
          <a:xfrm>
            <a:off x="305536" y="2503454"/>
            <a:ext cx="2140497" cy="957110"/>
            <a:chOff x="319755" y="4319969"/>
            <a:chExt cx="2088901" cy="1276147"/>
          </a:xfrm>
        </p:grpSpPr>
        <p:sp>
          <p:nvSpPr>
            <p:cNvPr id="501" name="Google Shape;501;p29"/>
            <p:cNvSpPr txBox="1"/>
            <p:nvPr/>
          </p:nvSpPr>
          <p:spPr>
            <a:xfrm>
              <a:off x="319755" y="4319969"/>
              <a:ext cx="2088900" cy="461700"/>
            </a:xfrm>
            <a:prstGeom prst="rect">
              <a:avLst/>
            </a:prstGeom>
            <a:noFill/>
            <a:ln>
              <a:noFill/>
            </a:ln>
          </p:spPr>
          <p:txBody>
            <a:bodyPr spcFirstLastPara="1" wrap="square" lIns="0" tIns="34275" rIns="68575" bIns="34275" anchor="b" anchorCtr="0">
              <a:noAutofit/>
            </a:bodyPr>
            <a:lstStyle/>
            <a:p>
              <a:pPr marL="0" marR="0" lvl="0" indent="0" algn="ctr" rtl="0">
                <a:spcBef>
                  <a:spcPts val="0"/>
                </a:spcBef>
                <a:spcAft>
                  <a:spcPts val="0"/>
                </a:spcAft>
                <a:buNone/>
              </a:pPr>
              <a:r>
                <a:rPr lang="en-GB" sz="1800" b="1">
                  <a:solidFill>
                    <a:srgbClr val="42B56B"/>
                  </a:solidFill>
                  <a:latin typeface="Calibri"/>
                  <a:ea typeface="Calibri"/>
                  <a:cs typeface="Calibri"/>
                  <a:sym typeface="Calibri"/>
                </a:rPr>
                <a:t>Single Responsibility Principle</a:t>
              </a:r>
              <a:endParaRPr sz="1100"/>
            </a:p>
          </p:txBody>
        </p:sp>
        <p:sp>
          <p:nvSpPr>
            <p:cNvPr id="502" name="Google Shape;502;p29"/>
            <p:cNvSpPr/>
            <p:nvPr/>
          </p:nvSpPr>
          <p:spPr>
            <a:xfrm>
              <a:off x="319756" y="4765116"/>
              <a:ext cx="2088900" cy="831000"/>
            </a:xfrm>
            <a:prstGeom prst="rect">
              <a:avLst/>
            </a:prstGeom>
            <a:noFill/>
            <a:ln>
              <a:noFill/>
            </a:ln>
          </p:spPr>
          <p:txBody>
            <a:bodyPr spcFirstLastPara="1" wrap="square" lIns="0" tIns="34275" rIns="68575" bIns="34275" anchor="t" anchorCtr="0">
              <a:noAutofit/>
            </a:bodyPr>
            <a:lstStyle/>
            <a:p>
              <a:pPr marL="0" marR="0" lvl="0" indent="0" algn="ctr" rtl="0">
                <a:spcBef>
                  <a:spcPts val="0"/>
                </a:spcBef>
                <a:spcAft>
                  <a:spcPts val="0"/>
                </a:spcAft>
                <a:buNone/>
              </a:pPr>
              <a:r>
                <a:rPr lang="en-GB" sz="1200">
                  <a:solidFill>
                    <a:schemeClr val="dk1"/>
                  </a:solidFill>
                  <a:latin typeface="Calibri"/>
                  <a:ea typeface="Calibri"/>
                  <a:cs typeface="Calibri"/>
                  <a:sym typeface="Calibri"/>
                </a:rPr>
                <a:t>A class should have one, and only one reason to change.</a:t>
              </a:r>
              <a:endParaRPr sz="1100"/>
            </a:p>
          </p:txBody>
        </p:sp>
      </p:grpSp>
      <p:grpSp>
        <p:nvGrpSpPr>
          <p:cNvPr id="503" name="Google Shape;503;p29"/>
          <p:cNvGrpSpPr/>
          <p:nvPr/>
        </p:nvGrpSpPr>
        <p:grpSpPr>
          <a:xfrm>
            <a:off x="6697955" y="2503454"/>
            <a:ext cx="2140497" cy="957110"/>
            <a:chOff x="319755" y="4319969"/>
            <a:chExt cx="2088901" cy="1276147"/>
          </a:xfrm>
        </p:grpSpPr>
        <p:sp>
          <p:nvSpPr>
            <p:cNvPr id="504" name="Google Shape;504;p29"/>
            <p:cNvSpPr txBox="1"/>
            <p:nvPr/>
          </p:nvSpPr>
          <p:spPr>
            <a:xfrm>
              <a:off x="319755" y="4319969"/>
              <a:ext cx="2088900" cy="461700"/>
            </a:xfrm>
            <a:prstGeom prst="rect">
              <a:avLst/>
            </a:prstGeom>
            <a:noFill/>
            <a:ln>
              <a:noFill/>
            </a:ln>
          </p:spPr>
          <p:txBody>
            <a:bodyPr spcFirstLastPara="1" wrap="square" lIns="0" tIns="34275" rIns="68575" bIns="34275" anchor="b" anchorCtr="0">
              <a:noAutofit/>
            </a:bodyPr>
            <a:lstStyle/>
            <a:p>
              <a:pPr marL="0" marR="0" lvl="0" indent="0" algn="ctr" rtl="0">
                <a:spcBef>
                  <a:spcPts val="0"/>
                </a:spcBef>
                <a:spcAft>
                  <a:spcPts val="0"/>
                </a:spcAft>
                <a:buNone/>
              </a:pPr>
              <a:r>
                <a:rPr lang="en-GB" sz="1800" b="1">
                  <a:solidFill>
                    <a:srgbClr val="BFBFBF"/>
                  </a:solidFill>
                  <a:latin typeface="Calibri"/>
                  <a:ea typeface="Calibri"/>
                  <a:cs typeface="Calibri"/>
                  <a:sym typeface="Calibri"/>
                </a:rPr>
                <a:t>Interface Segregation Principles</a:t>
              </a:r>
              <a:endParaRPr sz="1100"/>
            </a:p>
          </p:txBody>
        </p:sp>
        <p:sp>
          <p:nvSpPr>
            <p:cNvPr id="505" name="Google Shape;505;p29"/>
            <p:cNvSpPr/>
            <p:nvPr/>
          </p:nvSpPr>
          <p:spPr>
            <a:xfrm>
              <a:off x="319756" y="4765116"/>
              <a:ext cx="2088900" cy="831000"/>
            </a:xfrm>
            <a:prstGeom prst="rect">
              <a:avLst/>
            </a:prstGeom>
            <a:noFill/>
            <a:ln>
              <a:noFill/>
            </a:ln>
          </p:spPr>
          <p:txBody>
            <a:bodyPr spcFirstLastPara="1" wrap="square" lIns="0" tIns="34275" rIns="68575" bIns="34275" anchor="t" anchorCtr="0">
              <a:noAutofit/>
            </a:bodyPr>
            <a:lstStyle/>
            <a:p>
              <a:pPr marL="0" marR="0" lvl="0" indent="0" algn="ctr" rtl="0">
                <a:spcBef>
                  <a:spcPts val="0"/>
                </a:spcBef>
                <a:spcAft>
                  <a:spcPts val="0"/>
                </a:spcAft>
                <a:buNone/>
              </a:pPr>
              <a:r>
                <a:rPr lang="en-GB" sz="1200">
                  <a:solidFill>
                    <a:schemeClr val="dk1"/>
                  </a:solidFill>
                  <a:latin typeface="Calibri"/>
                  <a:ea typeface="Calibri"/>
                  <a:cs typeface="Calibri"/>
                  <a:sym typeface="Calibri"/>
                </a:rPr>
                <a:t>Make fine grained interfaces that are client-specific.</a:t>
              </a:r>
              <a:endParaRPr sz="1100"/>
            </a:p>
          </p:txBody>
        </p:sp>
      </p:grpSp>
      <p:grpSp>
        <p:nvGrpSpPr>
          <p:cNvPr id="506" name="Google Shape;506;p29"/>
          <p:cNvGrpSpPr/>
          <p:nvPr/>
        </p:nvGrpSpPr>
        <p:grpSpPr>
          <a:xfrm>
            <a:off x="305525" y="3595569"/>
            <a:ext cx="2278523" cy="957106"/>
            <a:chOff x="319745" y="4319969"/>
            <a:chExt cx="2223600" cy="1276141"/>
          </a:xfrm>
        </p:grpSpPr>
        <p:sp>
          <p:nvSpPr>
            <p:cNvPr id="507" name="Google Shape;507;p29"/>
            <p:cNvSpPr txBox="1"/>
            <p:nvPr/>
          </p:nvSpPr>
          <p:spPr>
            <a:xfrm>
              <a:off x="319755" y="4319969"/>
              <a:ext cx="2088900" cy="461700"/>
            </a:xfrm>
            <a:prstGeom prst="rect">
              <a:avLst/>
            </a:prstGeom>
            <a:noFill/>
            <a:ln>
              <a:noFill/>
            </a:ln>
          </p:spPr>
          <p:txBody>
            <a:bodyPr spcFirstLastPara="1" wrap="square" lIns="0" tIns="34275" rIns="68575" bIns="34275" anchor="b" anchorCtr="0">
              <a:noAutofit/>
            </a:bodyPr>
            <a:lstStyle/>
            <a:p>
              <a:pPr marL="0" marR="0" lvl="0" indent="0" algn="ctr" rtl="0">
                <a:spcBef>
                  <a:spcPts val="0"/>
                </a:spcBef>
                <a:spcAft>
                  <a:spcPts val="0"/>
                </a:spcAft>
                <a:buNone/>
              </a:pPr>
              <a:r>
                <a:rPr lang="en-GB" sz="1800" b="1">
                  <a:solidFill>
                    <a:srgbClr val="E54F40"/>
                  </a:solidFill>
                  <a:latin typeface="Calibri"/>
                  <a:ea typeface="Calibri"/>
                  <a:cs typeface="Calibri"/>
                  <a:sym typeface="Calibri"/>
                </a:rPr>
                <a:t>Open Closed Principle</a:t>
              </a:r>
              <a:endParaRPr sz="1100"/>
            </a:p>
          </p:txBody>
        </p:sp>
        <p:sp>
          <p:nvSpPr>
            <p:cNvPr id="508" name="Google Shape;508;p29"/>
            <p:cNvSpPr/>
            <p:nvPr/>
          </p:nvSpPr>
          <p:spPr>
            <a:xfrm>
              <a:off x="319745" y="4765110"/>
              <a:ext cx="2223600" cy="831000"/>
            </a:xfrm>
            <a:prstGeom prst="rect">
              <a:avLst/>
            </a:prstGeom>
            <a:noFill/>
            <a:ln>
              <a:noFill/>
            </a:ln>
          </p:spPr>
          <p:txBody>
            <a:bodyPr spcFirstLastPara="1" wrap="square" lIns="0" tIns="34275" rIns="68575" bIns="34275" anchor="t" anchorCtr="0">
              <a:noAutofit/>
            </a:bodyPr>
            <a:lstStyle/>
            <a:p>
              <a:pPr marL="0" marR="0" lvl="0" indent="0" algn="ctr" rtl="0">
                <a:spcBef>
                  <a:spcPts val="0"/>
                </a:spcBef>
                <a:spcAft>
                  <a:spcPts val="0"/>
                </a:spcAft>
                <a:buNone/>
              </a:pPr>
              <a:r>
                <a:rPr lang="en-GB" sz="1200">
                  <a:solidFill>
                    <a:schemeClr val="dk1"/>
                  </a:solidFill>
                  <a:latin typeface="Calibri"/>
                  <a:ea typeface="Calibri"/>
                  <a:cs typeface="Calibri"/>
                  <a:sym typeface="Calibri"/>
                </a:rPr>
                <a:t>You should be able to extend a class behavior without modifying it.</a:t>
              </a:r>
              <a:endParaRPr sz="1100"/>
            </a:p>
          </p:txBody>
        </p:sp>
      </p:grpSp>
      <p:grpSp>
        <p:nvGrpSpPr>
          <p:cNvPr id="509" name="Google Shape;509;p29"/>
          <p:cNvGrpSpPr/>
          <p:nvPr/>
        </p:nvGrpSpPr>
        <p:grpSpPr>
          <a:xfrm>
            <a:off x="6697955" y="1411340"/>
            <a:ext cx="2140497" cy="957110"/>
            <a:chOff x="319755" y="4319969"/>
            <a:chExt cx="2088901" cy="1276147"/>
          </a:xfrm>
        </p:grpSpPr>
        <p:sp>
          <p:nvSpPr>
            <p:cNvPr id="510" name="Google Shape;510;p29"/>
            <p:cNvSpPr txBox="1"/>
            <p:nvPr/>
          </p:nvSpPr>
          <p:spPr>
            <a:xfrm>
              <a:off x="319755" y="4319969"/>
              <a:ext cx="2088900" cy="461700"/>
            </a:xfrm>
            <a:prstGeom prst="rect">
              <a:avLst/>
            </a:prstGeom>
            <a:noFill/>
            <a:ln>
              <a:noFill/>
            </a:ln>
          </p:spPr>
          <p:txBody>
            <a:bodyPr spcFirstLastPara="1" wrap="square" lIns="0" tIns="34275" rIns="68575" bIns="34275" anchor="b" anchorCtr="0">
              <a:noAutofit/>
            </a:bodyPr>
            <a:lstStyle/>
            <a:p>
              <a:pPr marL="0" marR="0" lvl="0" indent="0" algn="ctr" rtl="0">
                <a:spcBef>
                  <a:spcPts val="0"/>
                </a:spcBef>
                <a:spcAft>
                  <a:spcPts val="0"/>
                </a:spcAft>
                <a:buNone/>
              </a:pPr>
              <a:r>
                <a:rPr lang="en-GB" sz="1800" b="1">
                  <a:solidFill>
                    <a:srgbClr val="0097C9"/>
                  </a:solidFill>
                  <a:latin typeface="Calibri"/>
                  <a:ea typeface="Calibri"/>
                  <a:cs typeface="Calibri"/>
                  <a:sym typeface="Calibri"/>
                </a:rPr>
                <a:t>Liskov Substitution Principle</a:t>
              </a:r>
              <a:endParaRPr sz="1100"/>
            </a:p>
          </p:txBody>
        </p:sp>
        <p:sp>
          <p:nvSpPr>
            <p:cNvPr id="511" name="Google Shape;511;p29"/>
            <p:cNvSpPr/>
            <p:nvPr/>
          </p:nvSpPr>
          <p:spPr>
            <a:xfrm>
              <a:off x="319756" y="4765116"/>
              <a:ext cx="2088900" cy="831000"/>
            </a:xfrm>
            <a:prstGeom prst="rect">
              <a:avLst/>
            </a:prstGeom>
            <a:noFill/>
            <a:ln>
              <a:noFill/>
            </a:ln>
          </p:spPr>
          <p:txBody>
            <a:bodyPr spcFirstLastPara="1" wrap="square" lIns="0" tIns="34275" rIns="68575" bIns="34275" anchor="t" anchorCtr="0">
              <a:noAutofit/>
            </a:bodyPr>
            <a:lstStyle/>
            <a:p>
              <a:pPr marL="0" marR="0" lvl="0" indent="0" algn="ctr" rtl="0">
                <a:spcBef>
                  <a:spcPts val="0"/>
                </a:spcBef>
                <a:spcAft>
                  <a:spcPts val="0"/>
                </a:spcAft>
                <a:buNone/>
              </a:pPr>
              <a:r>
                <a:rPr lang="en-GB" sz="1200">
                  <a:solidFill>
                    <a:schemeClr val="dk1"/>
                  </a:solidFill>
                  <a:latin typeface="Calibri"/>
                  <a:ea typeface="Calibri"/>
                  <a:cs typeface="Calibri"/>
                  <a:sym typeface="Calibri"/>
                </a:rPr>
                <a:t>Derived classes must be substitutable for its base classes.</a:t>
              </a:r>
              <a:endParaRPr sz="1100"/>
            </a:p>
          </p:txBody>
        </p:sp>
      </p:grpSp>
      <p:grpSp>
        <p:nvGrpSpPr>
          <p:cNvPr id="512" name="Google Shape;512;p29"/>
          <p:cNvGrpSpPr/>
          <p:nvPr/>
        </p:nvGrpSpPr>
        <p:grpSpPr>
          <a:xfrm>
            <a:off x="6697955" y="3595569"/>
            <a:ext cx="2140497" cy="957110"/>
            <a:chOff x="319755" y="4319969"/>
            <a:chExt cx="2088901" cy="1276147"/>
          </a:xfrm>
        </p:grpSpPr>
        <p:sp>
          <p:nvSpPr>
            <p:cNvPr id="513" name="Google Shape;513;p29"/>
            <p:cNvSpPr txBox="1"/>
            <p:nvPr/>
          </p:nvSpPr>
          <p:spPr>
            <a:xfrm>
              <a:off x="319755" y="4319969"/>
              <a:ext cx="2088900" cy="461700"/>
            </a:xfrm>
            <a:prstGeom prst="rect">
              <a:avLst/>
            </a:prstGeom>
            <a:noFill/>
            <a:ln>
              <a:noFill/>
            </a:ln>
          </p:spPr>
          <p:txBody>
            <a:bodyPr spcFirstLastPara="1" wrap="square" lIns="0" tIns="34275" rIns="68575" bIns="34275" anchor="b" anchorCtr="0">
              <a:noAutofit/>
            </a:bodyPr>
            <a:lstStyle/>
            <a:p>
              <a:pPr marL="0" marR="0" lvl="0" indent="0" algn="ctr" rtl="0">
                <a:spcBef>
                  <a:spcPts val="0"/>
                </a:spcBef>
                <a:spcAft>
                  <a:spcPts val="0"/>
                </a:spcAft>
                <a:buNone/>
              </a:pPr>
              <a:r>
                <a:rPr lang="en-GB" sz="1800" b="1">
                  <a:solidFill>
                    <a:srgbClr val="FFC000"/>
                  </a:solidFill>
                  <a:latin typeface="Calibri"/>
                  <a:ea typeface="Calibri"/>
                  <a:cs typeface="Calibri"/>
                  <a:sym typeface="Calibri"/>
                </a:rPr>
                <a:t>Dependency Inversion Principle</a:t>
              </a:r>
              <a:endParaRPr sz="1100"/>
            </a:p>
          </p:txBody>
        </p:sp>
        <p:sp>
          <p:nvSpPr>
            <p:cNvPr id="514" name="Google Shape;514;p29"/>
            <p:cNvSpPr/>
            <p:nvPr/>
          </p:nvSpPr>
          <p:spPr>
            <a:xfrm>
              <a:off x="319756" y="4765116"/>
              <a:ext cx="2088900" cy="831000"/>
            </a:xfrm>
            <a:prstGeom prst="rect">
              <a:avLst/>
            </a:prstGeom>
            <a:noFill/>
            <a:ln>
              <a:noFill/>
            </a:ln>
          </p:spPr>
          <p:txBody>
            <a:bodyPr spcFirstLastPara="1" wrap="square" lIns="0" tIns="34275" rIns="68575" bIns="34275" anchor="t" anchorCtr="0">
              <a:noAutofit/>
            </a:bodyPr>
            <a:lstStyle/>
            <a:p>
              <a:pPr marL="0" marR="0" lvl="0" indent="0" algn="ctr" rtl="0">
                <a:spcBef>
                  <a:spcPts val="0"/>
                </a:spcBef>
                <a:spcAft>
                  <a:spcPts val="0"/>
                </a:spcAft>
                <a:buNone/>
              </a:pPr>
              <a:r>
                <a:rPr lang="en-GB" sz="1200">
                  <a:solidFill>
                    <a:schemeClr val="dk1"/>
                  </a:solidFill>
                  <a:latin typeface="Calibri"/>
                  <a:ea typeface="Calibri"/>
                  <a:cs typeface="Calibri"/>
                  <a:sym typeface="Calibri"/>
                </a:rPr>
                <a:t>Depend on abstractions, not on concretions.</a:t>
              </a:r>
              <a:endParaRPr sz="1100"/>
            </a:p>
          </p:txBody>
        </p:sp>
      </p:grpSp>
      <p:pic>
        <p:nvPicPr>
          <p:cNvPr id="515" name="Google Shape;515;p29" descr="Smiling face with no fill"/>
          <p:cNvPicPr preferRelativeResize="0"/>
          <p:nvPr/>
        </p:nvPicPr>
        <p:blipFill rotWithShape="1">
          <a:blip r:embed="rId3">
            <a:alphaModFix/>
          </a:blip>
          <a:srcRect/>
          <a:stretch/>
        </p:blipFill>
        <p:spPr>
          <a:xfrm>
            <a:off x="3470430" y="1000936"/>
            <a:ext cx="447650" cy="447650"/>
          </a:xfrm>
          <a:prstGeom prst="rect">
            <a:avLst/>
          </a:prstGeom>
          <a:noFill/>
          <a:ln>
            <a:noFill/>
          </a:ln>
        </p:spPr>
      </p:pic>
      <p:pic>
        <p:nvPicPr>
          <p:cNvPr id="516" name="Google Shape;516;p29"/>
          <p:cNvPicPr preferRelativeResize="0"/>
          <p:nvPr/>
        </p:nvPicPr>
        <p:blipFill>
          <a:blip r:embed="rId4">
            <a:alphaModFix/>
          </a:blip>
          <a:stretch>
            <a:fillRect/>
          </a:stretch>
        </p:blipFill>
        <p:spPr>
          <a:xfrm>
            <a:off x="7665500" y="53525"/>
            <a:ext cx="1447800" cy="762000"/>
          </a:xfrm>
          <a:prstGeom prst="rect">
            <a:avLst/>
          </a:prstGeom>
          <a:noFill/>
          <a:ln>
            <a:noFill/>
          </a:ln>
        </p:spPr>
      </p:pic>
      <p:sp>
        <p:nvSpPr>
          <p:cNvPr id="517" name="Google Shape;517;p29"/>
          <p:cNvSpPr txBox="1">
            <a:spLocks noGrp="1"/>
          </p:cNvSpPr>
          <p:nvPr>
            <p:ph type="title"/>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Solid Principles</a:t>
            </a:r>
            <a:endParaRPr sz="3500">
              <a:latin typeface="Amatic SC"/>
              <a:ea typeface="Amatic SC"/>
              <a:cs typeface="Amatic SC"/>
              <a:sym typeface="Amatic S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0"/>
          <p:cNvSpPr txBox="1">
            <a:spLocks noGrp="1"/>
          </p:cNvSpPr>
          <p:nvPr>
            <p:ph type="title"/>
          </p:nvPr>
        </p:nvSpPr>
        <p:spPr>
          <a:xfrm>
            <a:off x="467915" y="102870"/>
            <a:ext cx="7348373" cy="530915"/>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SRP - Single Responsibility Principle</a:t>
            </a:r>
            <a:endParaRPr sz="3500">
              <a:latin typeface="Amatic SC"/>
              <a:ea typeface="Amatic SC"/>
              <a:cs typeface="Amatic SC"/>
              <a:sym typeface="Amatic SC"/>
            </a:endParaRPr>
          </a:p>
        </p:txBody>
      </p:sp>
      <p:sp>
        <p:nvSpPr>
          <p:cNvPr id="524" name="Google Shape;524;p30"/>
          <p:cNvSpPr txBox="1">
            <a:spLocks noGrp="1"/>
          </p:cNvSpPr>
          <p:nvPr>
            <p:ph type="sldNum" idx="12"/>
          </p:nvPr>
        </p:nvSpPr>
        <p:spPr>
          <a:xfrm>
            <a:off x="246127" y="4677984"/>
            <a:ext cx="329431" cy="292828"/>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sz="1100"/>
              <a:t>4</a:t>
            </a:fld>
            <a:endParaRPr sz="1100"/>
          </a:p>
        </p:txBody>
      </p:sp>
      <p:sp>
        <p:nvSpPr>
          <p:cNvPr id="525" name="Google Shape;525;p30"/>
          <p:cNvSpPr/>
          <p:nvPr/>
        </p:nvSpPr>
        <p:spPr>
          <a:xfrm>
            <a:off x="1179731" y="1430621"/>
            <a:ext cx="69680" cy="69681"/>
          </a:xfrm>
          <a:custGeom>
            <a:avLst/>
            <a:gdLst/>
            <a:ahLst/>
            <a:cxnLst/>
            <a:rect l="l" t="t" r="r" b="b"/>
            <a:pathLst>
              <a:path w="21600" h="21600" extrusionOk="0">
                <a:moveTo>
                  <a:pt x="10693" y="0"/>
                </a:moveTo>
                <a:lnTo>
                  <a:pt x="13259" y="8127"/>
                </a:lnTo>
                <a:lnTo>
                  <a:pt x="21600" y="10693"/>
                </a:lnTo>
                <a:lnTo>
                  <a:pt x="13259" y="13259"/>
                </a:lnTo>
                <a:lnTo>
                  <a:pt x="10693" y="21600"/>
                </a:lnTo>
                <a:lnTo>
                  <a:pt x="8127" y="13259"/>
                </a:lnTo>
                <a:lnTo>
                  <a:pt x="0" y="10693"/>
                </a:lnTo>
                <a:lnTo>
                  <a:pt x="8127" y="8127"/>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6" name="Google Shape;526;p30"/>
          <p:cNvSpPr/>
          <p:nvPr/>
        </p:nvSpPr>
        <p:spPr>
          <a:xfrm>
            <a:off x="5119062" y="1313338"/>
            <a:ext cx="153158" cy="152468"/>
          </a:xfrm>
          <a:custGeom>
            <a:avLst/>
            <a:gdLst/>
            <a:ahLst/>
            <a:cxnLst/>
            <a:rect l="l" t="t"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7" name="Google Shape;527;p30"/>
          <p:cNvSpPr/>
          <p:nvPr/>
        </p:nvSpPr>
        <p:spPr>
          <a:xfrm>
            <a:off x="4015222" y="4597264"/>
            <a:ext cx="125562" cy="125563"/>
          </a:xfrm>
          <a:custGeom>
            <a:avLst/>
            <a:gdLst/>
            <a:ahLst/>
            <a:cxnLst/>
            <a:rect l="l" t="t" r="r" b="b"/>
            <a:pathLst>
              <a:path w="21600" h="21600" extrusionOk="0">
                <a:moveTo>
                  <a:pt x="10800" y="0"/>
                </a:moveTo>
                <a:lnTo>
                  <a:pt x="13292" y="8308"/>
                </a:lnTo>
                <a:lnTo>
                  <a:pt x="21600" y="10800"/>
                </a:lnTo>
                <a:lnTo>
                  <a:pt x="13292" y="13292"/>
                </a:lnTo>
                <a:lnTo>
                  <a:pt x="10800" y="21600"/>
                </a:lnTo>
                <a:lnTo>
                  <a:pt x="8308" y="13292"/>
                </a:lnTo>
                <a:lnTo>
                  <a:pt x="0" y="10800"/>
                </a:lnTo>
                <a:lnTo>
                  <a:pt x="8308"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8" name="Google Shape;528;p30"/>
          <p:cNvSpPr/>
          <p:nvPr/>
        </p:nvSpPr>
        <p:spPr>
          <a:xfrm>
            <a:off x="6388478" y="926994"/>
            <a:ext cx="83479" cy="83479"/>
          </a:xfrm>
          <a:custGeom>
            <a:avLst/>
            <a:gdLst/>
            <a:ahLst/>
            <a:cxnLst/>
            <a:rect l="l" t="t"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9" name="Google Shape;529;p30"/>
          <p:cNvSpPr/>
          <p:nvPr/>
        </p:nvSpPr>
        <p:spPr>
          <a:xfrm>
            <a:off x="642247" y="1253039"/>
            <a:ext cx="146260" cy="145570"/>
          </a:xfrm>
          <a:custGeom>
            <a:avLst/>
            <a:gdLst/>
            <a:ahLst/>
            <a:cxnLst/>
            <a:rect l="l" t="t" r="r" b="b"/>
            <a:pathLst>
              <a:path w="21600" h="21600" extrusionOk="0">
                <a:moveTo>
                  <a:pt x="10800" y="0"/>
                </a:moveTo>
                <a:lnTo>
                  <a:pt x="13347" y="8292"/>
                </a:lnTo>
                <a:lnTo>
                  <a:pt x="21600" y="10749"/>
                </a:lnTo>
                <a:lnTo>
                  <a:pt x="13347" y="13308"/>
                </a:lnTo>
                <a:lnTo>
                  <a:pt x="10800" y="21600"/>
                </a:lnTo>
                <a:lnTo>
                  <a:pt x="8253" y="13308"/>
                </a:lnTo>
                <a:lnTo>
                  <a:pt x="0" y="10749"/>
                </a:lnTo>
                <a:lnTo>
                  <a:pt x="8253" y="829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0" name="Google Shape;530;p30"/>
          <p:cNvSpPr/>
          <p:nvPr/>
        </p:nvSpPr>
        <p:spPr>
          <a:xfrm>
            <a:off x="7230157" y="1430621"/>
            <a:ext cx="139361" cy="138671"/>
          </a:xfrm>
          <a:custGeom>
            <a:avLst/>
            <a:gdLst/>
            <a:ahLst/>
            <a:cxnLst/>
            <a:rect l="l" t="t" r="r" b="b"/>
            <a:pathLst>
              <a:path w="21600" h="21600" extrusionOk="0">
                <a:moveTo>
                  <a:pt x="10800" y="0"/>
                </a:moveTo>
                <a:lnTo>
                  <a:pt x="13366" y="8275"/>
                </a:lnTo>
                <a:lnTo>
                  <a:pt x="21600" y="10854"/>
                </a:lnTo>
                <a:lnTo>
                  <a:pt x="13366" y="13325"/>
                </a:lnTo>
                <a:lnTo>
                  <a:pt x="10800" y="21600"/>
                </a:lnTo>
                <a:lnTo>
                  <a:pt x="8234" y="13325"/>
                </a:lnTo>
                <a:lnTo>
                  <a:pt x="0" y="10854"/>
                </a:lnTo>
                <a:lnTo>
                  <a:pt x="8234" y="827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1" name="Google Shape;531;p30"/>
          <p:cNvSpPr/>
          <p:nvPr/>
        </p:nvSpPr>
        <p:spPr>
          <a:xfrm>
            <a:off x="3732362" y="588943"/>
            <a:ext cx="65541" cy="66232"/>
          </a:xfrm>
          <a:custGeom>
            <a:avLst/>
            <a:gdLst/>
            <a:ahLst/>
            <a:cxnLst/>
            <a:rect l="l" t="t" r="r" b="b"/>
            <a:pathLst>
              <a:path w="21600" h="21600" extrusionOk="0">
                <a:moveTo>
                  <a:pt x="10914" y="0"/>
                </a:moveTo>
                <a:lnTo>
                  <a:pt x="13415" y="8325"/>
                </a:lnTo>
                <a:lnTo>
                  <a:pt x="21600" y="10800"/>
                </a:lnTo>
                <a:lnTo>
                  <a:pt x="13415" y="13275"/>
                </a:lnTo>
                <a:lnTo>
                  <a:pt x="10914" y="21600"/>
                </a:lnTo>
                <a:lnTo>
                  <a:pt x="8185" y="13275"/>
                </a:lnTo>
                <a:lnTo>
                  <a:pt x="0" y="10800"/>
                </a:lnTo>
                <a:lnTo>
                  <a:pt x="8185" y="832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2" name="Google Shape;532;p30"/>
          <p:cNvSpPr/>
          <p:nvPr/>
        </p:nvSpPr>
        <p:spPr>
          <a:xfrm>
            <a:off x="2338763" y="1113267"/>
            <a:ext cx="27597" cy="27597"/>
          </a:xfrm>
          <a:custGeom>
            <a:avLst/>
            <a:gdLst/>
            <a:ahLst/>
            <a:cxnLst/>
            <a:rect l="l" t="t" r="r" b="b"/>
            <a:pathLst>
              <a:path w="21600" h="21600" extrusionOk="0">
                <a:moveTo>
                  <a:pt x="10800" y="0"/>
                </a:moveTo>
                <a:lnTo>
                  <a:pt x="13500" y="8640"/>
                </a:lnTo>
                <a:lnTo>
                  <a:pt x="21600" y="10800"/>
                </a:lnTo>
                <a:lnTo>
                  <a:pt x="13500" y="13500"/>
                </a:lnTo>
                <a:lnTo>
                  <a:pt x="10800" y="21600"/>
                </a:lnTo>
                <a:lnTo>
                  <a:pt x="8100" y="13500"/>
                </a:lnTo>
                <a:lnTo>
                  <a:pt x="0" y="10800"/>
                </a:lnTo>
                <a:lnTo>
                  <a:pt x="8100" y="864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533" name="Google Shape;533;p30"/>
          <p:cNvPicPr preferRelativeResize="0"/>
          <p:nvPr/>
        </p:nvPicPr>
        <p:blipFill>
          <a:blip r:embed="rId3">
            <a:alphaModFix/>
          </a:blip>
          <a:stretch>
            <a:fillRect/>
          </a:stretch>
        </p:blipFill>
        <p:spPr>
          <a:xfrm>
            <a:off x="7665500" y="53525"/>
            <a:ext cx="1447800" cy="762000"/>
          </a:xfrm>
          <a:prstGeom prst="rect">
            <a:avLst/>
          </a:prstGeom>
          <a:noFill/>
          <a:ln>
            <a:noFill/>
          </a:ln>
        </p:spPr>
      </p:pic>
      <p:sp>
        <p:nvSpPr>
          <p:cNvPr id="534" name="Google Shape;534;p30"/>
          <p:cNvSpPr txBox="1"/>
          <p:nvPr/>
        </p:nvSpPr>
        <p:spPr>
          <a:xfrm>
            <a:off x="430038" y="897525"/>
            <a:ext cx="8415900" cy="1040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500">
                <a:solidFill>
                  <a:srgbClr val="FFFFFF"/>
                </a:solidFill>
                <a:latin typeface="Source Code Pro"/>
                <a:ea typeface="Source Code Pro"/>
                <a:cs typeface="Source Code Pro"/>
                <a:sym typeface="Source Code Pro"/>
              </a:rPr>
              <a:t>“Every class should have responsibility over a single part of that program's functionality, which it should encapsulate.”</a:t>
            </a:r>
            <a:endParaRPr sz="1500">
              <a:solidFill>
                <a:srgbClr val="FFFFFF"/>
              </a:solidFill>
              <a:latin typeface="Source Code Pro"/>
              <a:ea typeface="Source Code Pro"/>
              <a:cs typeface="Source Code Pro"/>
              <a:sym typeface="Source Code Pro"/>
            </a:endParaRPr>
          </a:p>
          <a:p>
            <a:pPr marL="0" lvl="0" indent="0" algn="l" rtl="0">
              <a:lnSpc>
                <a:spcPct val="150000"/>
              </a:lnSpc>
              <a:spcBef>
                <a:spcPts val="1000"/>
              </a:spcBef>
              <a:spcAft>
                <a:spcPts val="1000"/>
              </a:spcAft>
              <a:buNone/>
            </a:pPr>
            <a:r>
              <a:rPr lang="en-GB" sz="1500">
                <a:solidFill>
                  <a:srgbClr val="FFFFFF"/>
                </a:solidFill>
                <a:latin typeface="Source Code Pro"/>
                <a:ea typeface="Source Code Pro"/>
                <a:cs typeface="Source Code Pro"/>
                <a:sym typeface="Source Code Pro"/>
              </a:rPr>
              <a:t>Example:</a:t>
            </a:r>
            <a:endParaRPr sz="1500">
              <a:solidFill>
                <a:srgbClr val="FFFFFF"/>
              </a:solidFill>
              <a:latin typeface="Source Code Pro"/>
              <a:ea typeface="Source Code Pro"/>
              <a:cs typeface="Source Code Pro"/>
              <a:sym typeface="Source Code Pro"/>
            </a:endParaRPr>
          </a:p>
        </p:txBody>
      </p:sp>
      <p:pic>
        <p:nvPicPr>
          <p:cNvPr id="535" name="Google Shape;535;p30"/>
          <p:cNvPicPr preferRelativeResize="0"/>
          <p:nvPr/>
        </p:nvPicPr>
        <p:blipFill>
          <a:blip r:embed="rId4">
            <a:alphaModFix/>
          </a:blip>
          <a:stretch>
            <a:fillRect/>
          </a:stretch>
        </p:blipFill>
        <p:spPr>
          <a:xfrm>
            <a:off x="642238" y="2179963"/>
            <a:ext cx="7991475" cy="2790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1"/>
          <p:cNvSpPr txBox="1">
            <a:spLocks noGrp="1"/>
          </p:cNvSpPr>
          <p:nvPr>
            <p:ph type="title"/>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OCP - Open/Closed Principle</a:t>
            </a:r>
            <a:endParaRPr sz="3500">
              <a:latin typeface="Amatic SC"/>
              <a:ea typeface="Amatic SC"/>
              <a:cs typeface="Amatic SC"/>
              <a:sym typeface="Amatic SC"/>
            </a:endParaRPr>
          </a:p>
        </p:txBody>
      </p:sp>
      <p:sp>
        <p:nvSpPr>
          <p:cNvPr id="542" name="Google Shape;542;p31"/>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sz="1100"/>
              <a:t>5</a:t>
            </a:fld>
            <a:endParaRPr sz="1100"/>
          </a:p>
        </p:txBody>
      </p:sp>
      <p:sp>
        <p:nvSpPr>
          <p:cNvPr id="543" name="Google Shape;543;p31"/>
          <p:cNvSpPr/>
          <p:nvPr/>
        </p:nvSpPr>
        <p:spPr>
          <a:xfrm>
            <a:off x="1179731" y="1430621"/>
            <a:ext cx="69660" cy="69660"/>
          </a:xfrm>
          <a:custGeom>
            <a:avLst/>
            <a:gdLst/>
            <a:ahLst/>
            <a:cxnLst/>
            <a:rect l="l" t="t" r="r" b="b"/>
            <a:pathLst>
              <a:path w="21600" h="21600" extrusionOk="0">
                <a:moveTo>
                  <a:pt x="10693" y="0"/>
                </a:moveTo>
                <a:lnTo>
                  <a:pt x="13259" y="8127"/>
                </a:lnTo>
                <a:lnTo>
                  <a:pt x="21600" y="10693"/>
                </a:lnTo>
                <a:lnTo>
                  <a:pt x="13259" y="13259"/>
                </a:lnTo>
                <a:lnTo>
                  <a:pt x="10693" y="21600"/>
                </a:lnTo>
                <a:lnTo>
                  <a:pt x="8127" y="13259"/>
                </a:lnTo>
                <a:lnTo>
                  <a:pt x="0" y="10693"/>
                </a:lnTo>
                <a:lnTo>
                  <a:pt x="8127" y="8127"/>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4" name="Google Shape;544;p31"/>
          <p:cNvSpPr/>
          <p:nvPr/>
        </p:nvSpPr>
        <p:spPr>
          <a:xfrm>
            <a:off x="5119062" y="1313338"/>
            <a:ext cx="153144" cy="152442"/>
          </a:xfrm>
          <a:custGeom>
            <a:avLst/>
            <a:gdLst/>
            <a:ahLst/>
            <a:cxnLst/>
            <a:rect l="l" t="t"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5" name="Google Shape;545;p31"/>
          <p:cNvSpPr/>
          <p:nvPr/>
        </p:nvSpPr>
        <p:spPr>
          <a:xfrm>
            <a:off x="4015222" y="4597264"/>
            <a:ext cx="125550" cy="125550"/>
          </a:xfrm>
          <a:custGeom>
            <a:avLst/>
            <a:gdLst/>
            <a:ahLst/>
            <a:cxnLst/>
            <a:rect l="l" t="t" r="r" b="b"/>
            <a:pathLst>
              <a:path w="21600" h="21600" extrusionOk="0">
                <a:moveTo>
                  <a:pt x="10800" y="0"/>
                </a:moveTo>
                <a:lnTo>
                  <a:pt x="13292" y="8308"/>
                </a:lnTo>
                <a:lnTo>
                  <a:pt x="21600" y="10800"/>
                </a:lnTo>
                <a:lnTo>
                  <a:pt x="13292" y="13292"/>
                </a:lnTo>
                <a:lnTo>
                  <a:pt x="10800" y="21600"/>
                </a:lnTo>
                <a:lnTo>
                  <a:pt x="8308" y="13292"/>
                </a:lnTo>
                <a:lnTo>
                  <a:pt x="0" y="10800"/>
                </a:lnTo>
                <a:lnTo>
                  <a:pt x="8308"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6" name="Google Shape;546;p31"/>
          <p:cNvSpPr/>
          <p:nvPr/>
        </p:nvSpPr>
        <p:spPr>
          <a:xfrm>
            <a:off x="6388478" y="926994"/>
            <a:ext cx="83484" cy="83484"/>
          </a:xfrm>
          <a:custGeom>
            <a:avLst/>
            <a:gdLst/>
            <a:ahLst/>
            <a:cxnLst/>
            <a:rect l="l" t="t"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7" name="Google Shape;547;p31"/>
          <p:cNvSpPr/>
          <p:nvPr/>
        </p:nvSpPr>
        <p:spPr>
          <a:xfrm>
            <a:off x="642247" y="1253039"/>
            <a:ext cx="146286" cy="145584"/>
          </a:xfrm>
          <a:custGeom>
            <a:avLst/>
            <a:gdLst/>
            <a:ahLst/>
            <a:cxnLst/>
            <a:rect l="l" t="t" r="r" b="b"/>
            <a:pathLst>
              <a:path w="21600" h="21600" extrusionOk="0">
                <a:moveTo>
                  <a:pt x="10800" y="0"/>
                </a:moveTo>
                <a:lnTo>
                  <a:pt x="13347" y="8292"/>
                </a:lnTo>
                <a:lnTo>
                  <a:pt x="21600" y="10749"/>
                </a:lnTo>
                <a:lnTo>
                  <a:pt x="13347" y="13308"/>
                </a:lnTo>
                <a:lnTo>
                  <a:pt x="10800" y="21600"/>
                </a:lnTo>
                <a:lnTo>
                  <a:pt x="8253" y="13308"/>
                </a:lnTo>
                <a:lnTo>
                  <a:pt x="0" y="10749"/>
                </a:lnTo>
                <a:lnTo>
                  <a:pt x="8253" y="829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8" name="Google Shape;548;p31"/>
          <p:cNvSpPr/>
          <p:nvPr/>
        </p:nvSpPr>
        <p:spPr>
          <a:xfrm>
            <a:off x="7230157" y="1430621"/>
            <a:ext cx="139374" cy="138672"/>
          </a:xfrm>
          <a:custGeom>
            <a:avLst/>
            <a:gdLst/>
            <a:ahLst/>
            <a:cxnLst/>
            <a:rect l="l" t="t" r="r" b="b"/>
            <a:pathLst>
              <a:path w="21600" h="21600" extrusionOk="0">
                <a:moveTo>
                  <a:pt x="10800" y="0"/>
                </a:moveTo>
                <a:lnTo>
                  <a:pt x="13366" y="8275"/>
                </a:lnTo>
                <a:lnTo>
                  <a:pt x="21600" y="10854"/>
                </a:lnTo>
                <a:lnTo>
                  <a:pt x="13366" y="13325"/>
                </a:lnTo>
                <a:lnTo>
                  <a:pt x="10800" y="21600"/>
                </a:lnTo>
                <a:lnTo>
                  <a:pt x="8234" y="13325"/>
                </a:lnTo>
                <a:lnTo>
                  <a:pt x="0" y="10854"/>
                </a:lnTo>
                <a:lnTo>
                  <a:pt x="8234" y="827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9" name="Google Shape;549;p31"/>
          <p:cNvSpPr/>
          <p:nvPr/>
        </p:nvSpPr>
        <p:spPr>
          <a:xfrm>
            <a:off x="3732362" y="588943"/>
            <a:ext cx="65556" cy="66258"/>
          </a:xfrm>
          <a:custGeom>
            <a:avLst/>
            <a:gdLst/>
            <a:ahLst/>
            <a:cxnLst/>
            <a:rect l="l" t="t" r="r" b="b"/>
            <a:pathLst>
              <a:path w="21600" h="21600" extrusionOk="0">
                <a:moveTo>
                  <a:pt x="10914" y="0"/>
                </a:moveTo>
                <a:lnTo>
                  <a:pt x="13415" y="8325"/>
                </a:lnTo>
                <a:lnTo>
                  <a:pt x="21600" y="10800"/>
                </a:lnTo>
                <a:lnTo>
                  <a:pt x="13415" y="13275"/>
                </a:lnTo>
                <a:lnTo>
                  <a:pt x="10914" y="21600"/>
                </a:lnTo>
                <a:lnTo>
                  <a:pt x="8185" y="13275"/>
                </a:lnTo>
                <a:lnTo>
                  <a:pt x="0" y="10800"/>
                </a:lnTo>
                <a:lnTo>
                  <a:pt x="8185" y="832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0" name="Google Shape;550;p31"/>
          <p:cNvSpPr/>
          <p:nvPr/>
        </p:nvSpPr>
        <p:spPr>
          <a:xfrm>
            <a:off x="2338763" y="1113267"/>
            <a:ext cx="27594" cy="27594"/>
          </a:xfrm>
          <a:custGeom>
            <a:avLst/>
            <a:gdLst/>
            <a:ahLst/>
            <a:cxnLst/>
            <a:rect l="l" t="t" r="r" b="b"/>
            <a:pathLst>
              <a:path w="21600" h="21600" extrusionOk="0">
                <a:moveTo>
                  <a:pt x="10800" y="0"/>
                </a:moveTo>
                <a:lnTo>
                  <a:pt x="13500" y="8640"/>
                </a:lnTo>
                <a:lnTo>
                  <a:pt x="21600" y="10800"/>
                </a:lnTo>
                <a:lnTo>
                  <a:pt x="13500" y="13500"/>
                </a:lnTo>
                <a:lnTo>
                  <a:pt x="10800" y="21600"/>
                </a:lnTo>
                <a:lnTo>
                  <a:pt x="8100" y="13500"/>
                </a:lnTo>
                <a:lnTo>
                  <a:pt x="0" y="10800"/>
                </a:lnTo>
                <a:lnTo>
                  <a:pt x="8100" y="864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551" name="Google Shape;551;p31"/>
          <p:cNvPicPr preferRelativeResize="0"/>
          <p:nvPr/>
        </p:nvPicPr>
        <p:blipFill>
          <a:blip r:embed="rId3">
            <a:alphaModFix/>
          </a:blip>
          <a:stretch>
            <a:fillRect/>
          </a:stretch>
        </p:blipFill>
        <p:spPr>
          <a:xfrm>
            <a:off x="7665500" y="53525"/>
            <a:ext cx="1447800" cy="762000"/>
          </a:xfrm>
          <a:prstGeom prst="rect">
            <a:avLst/>
          </a:prstGeom>
          <a:noFill/>
          <a:ln>
            <a:noFill/>
          </a:ln>
        </p:spPr>
      </p:pic>
      <p:sp>
        <p:nvSpPr>
          <p:cNvPr id="552" name="Google Shape;552;p31"/>
          <p:cNvSpPr txBox="1"/>
          <p:nvPr/>
        </p:nvSpPr>
        <p:spPr>
          <a:xfrm>
            <a:off x="423000" y="782700"/>
            <a:ext cx="8415900" cy="3866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a:solidFill>
                  <a:srgbClr val="FFFFFF"/>
                </a:solidFill>
                <a:latin typeface="Source Code Pro"/>
                <a:ea typeface="Source Code Pro"/>
                <a:cs typeface="Source Code Pro"/>
                <a:sym typeface="Source Code Pro"/>
              </a:rPr>
              <a:t>“Software entities (classes, modules, functions, etc.) should be open for extension, but closed for modification.”</a:t>
            </a:r>
            <a:endParaRPr>
              <a:solidFill>
                <a:srgbClr val="FFFFFF"/>
              </a:solidFill>
              <a:latin typeface="Source Code Pro"/>
              <a:ea typeface="Source Code Pro"/>
              <a:cs typeface="Source Code Pro"/>
              <a:sym typeface="Source Code Pro"/>
            </a:endParaRPr>
          </a:p>
          <a:p>
            <a:pPr marL="0" lvl="0" indent="0" algn="l" rtl="0">
              <a:lnSpc>
                <a:spcPct val="150000"/>
              </a:lnSpc>
              <a:spcBef>
                <a:spcPts val="1000"/>
              </a:spcBef>
              <a:spcAft>
                <a:spcPts val="0"/>
              </a:spcAft>
              <a:buNone/>
            </a:pPr>
            <a:endParaRPr>
              <a:solidFill>
                <a:srgbClr val="FFFFFF"/>
              </a:solidFill>
              <a:latin typeface="Source Code Pro"/>
              <a:ea typeface="Source Code Pro"/>
              <a:cs typeface="Source Code Pro"/>
              <a:sym typeface="Source Code Pro"/>
            </a:endParaRPr>
          </a:p>
          <a:p>
            <a:pPr marL="457200" lvl="0" indent="-317500" algn="l" rtl="0">
              <a:lnSpc>
                <a:spcPct val="150000"/>
              </a:lnSpc>
              <a:spcBef>
                <a:spcPts val="1000"/>
              </a:spcBef>
              <a:spcAft>
                <a:spcPts val="0"/>
              </a:spcAft>
              <a:buClr>
                <a:srgbClr val="FFFFFF"/>
              </a:buClr>
              <a:buSzPts val="1400"/>
              <a:buFont typeface="Source Code Pro"/>
              <a:buChar char="★"/>
            </a:pPr>
            <a:r>
              <a:rPr lang="en-GB">
                <a:solidFill>
                  <a:srgbClr val="FFFFFF"/>
                </a:solidFill>
                <a:latin typeface="Source Code Pro"/>
                <a:ea typeface="Source Code Pro"/>
                <a:cs typeface="Source Code Pro"/>
                <a:sym typeface="Source Code Pro"/>
              </a:rPr>
              <a:t>Initially proposed approach with inheritance</a:t>
            </a:r>
            <a:endParaRPr>
              <a:solidFill>
                <a:srgbClr val="FFFFFF"/>
              </a:solidFill>
              <a:latin typeface="Source Code Pro"/>
              <a:ea typeface="Source Code Pro"/>
              <a:cs typeface="Source Code Pro"/>
              <a:sym typeface="Source Code Pro"/>
            </a:endParaRPr>
          </a:p>
          <a:p>
            <a:pPr marL="457200" lvl="0" indent="0" algn="l" rtl="0">
              <a:lnSpc>
                <a:spcPct val="150000"/>
              </a:lnSpc>
              <a:spcBef>
                <a:spcPts val="1000"/>
              </a:spcBef>
              <a:spcAft>
                <a:spcPts val="0"/>
              </a:spcAft>
              <a:buNone/>
            </a:pPr>
            <a:r>
              <a:rPr lang="en-GB" sz="1100">
                <a:solidFill>
                  <a:srgbClr val="FFFFFF"/>
                </a:solidFill>
                <a:latin typeface="Source Code Pro"/>
                <a:ea typeface="Source Code Pro"/>
                <a:cs typeface="Source Code Pro"/>
                <a:sym typeface="Source Code Pro"/>
              </a:rPr>
              <a:t>“A class is closed, since it may be compiled, stored in a library, baselined, and used by client classes. But it is also open, since any new class may use it as parent, adding new features. When a descendant class is defined, there is no need to change the original or to disturb its clients.” - Bertrand Mayer 1988</a:t>
            </a:r>
            <a:endParaRPr sz="1100">
              <a:solidFill>
                <a:srgbClr val="FFFFFF"/>
              </a:solidFill>
              <a:latin typeface="Source Code Pro"/>
              <a:ea typeface="Source Code Pro"/>
              <a:cs typeface="Source Code Pro"/>
              <a:sym typeface="Source Code Pro"/>
            </a:endParaRPr>
          </a:p>
          <a:p>
            <a:pPr marL="457200" lvl="0" indent="-317500" algn="l" rtl="0">
              <a:lnSpc>
                <a:spcPct val="150000"/>
              </a:lnSpc>
              <a:spcBef>
                <a:spcPts val="1000"/>
              </a:spcBef>
              <a:spcAft>
                <a:spcPts val="0"/>
              </a:spcAft>
              <a:buClr>
                <a:srgbClr val="FFFFFF"/>
              </a:buClr>
              <a:buSzPts val="1400"/>
              <a:buFont typeface="Source Code Pro"/>
              <a:buChar char="★"/>
            </a:pPr>
            <a:r>
              <a:rPr lang="en-GB">
                <a:solidFill>
                  <a:srgbClr val="FFFFFF"/>
                </a:solidFill>
                <a:latin typeface="Source Code Pro"/>
                <a:ea typeface="Source Code Pro"/>
                <a:cs typeface="Source Code Pro"/>
                <a:sym typeface="Source Code Pro"/>
              </a:rPr>
              <a:t>Later on redefined to Polymorphic Open/Closed Principle</a:t>
            </a:r>
            <a:endParaRPr>
              <a:solidFill>
                <a:srgbClr val="FFFFFF"/>
              </a:solidFill>
              <a:latin typeface="Source Code Pro"/>
              <a:ea typeface="Source Code Pro"/>
              <a:cs typeface="Source Code Pro"/>
              <a:sym typeface="Source Code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2"/>
          <p:cNvSpPr txBox="1">
            <a:spLocks noGrp="1"/>
          </p:cNvSpPr>
          <p:nvPr>
            <p:ph type="title"/>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OCP - Open/Closed Principle - Example</a:t>
            </a:r>
            <a:endParaRPr sz="3500">
              <a:latin typeface="Amatic SC"/>
              <a:ea typeface="Amatic SC"/>
              <a:cs typeface="Amatic SC"/>
              <a:sym typeface="Amatic SC"/>
            </a:endParaRPr>
          </a:p>
        </p:txBody>
      </p:sp>
      <p:sp>
        <p:nvSpPr>
          <p:cNvPr id="559" name="Google Shape;559;p32"/>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sz="1100"/>
              <a:t>6</a:t>
            </a:fld>
            <a:endParaRPr sz="1100"/>
          </a:p>
        </p:txBody>
      </p:sp>
      <p:sp>
        <p:nvSpPr>
          <p:cNvPr id="560" name="Google Shape;560;p32"/>
          <p:cNvSpPr/>
          <p:nvPr/>
        </p:nvSpPr>
        <p:spPr>
          <a:xfrm>
            <a:off x="1179731" y="1430621"/>
            <a:ext cx="69660" cy="69660"/>
          </a:xfrm>
          <a:custGeom>
            <a:avLst/>
            <a:gdLst/>
            <a:ahLst/>
            <a:cxnLst/>
            <a:rect l="l" t="t" r="r" b="b"/>
            <a:pathLst>
              <a:path w="21600" h="21600" extrusionOk="0">
                <a:moveTo>
                  <a:pt x="10693" y="0"/>
                </a:moveTo>
                <a:lnTo>
                  <a:pt x="13259" y="8127"/>
                </a:lnTo>
                <a:lnTo>
                  <a:pt x="21600" y="10693"/>
                </a:lnTo>
                <a:lnTo>
                  <a:pt x="13259" y="13259"/>
                </a:lnTo>
                <a:lnTo>
                  <a:pt x="10693" y="21600"/>
                </a:lnTo>
                <a:lnTo>
                  <a:pt x="8127" y="13259"/>
                </a:lnTo>
                <a:lnTo>
                  <a:pt x="0" y="10693"/>
                </a:lnTo>
                <a:lnTo>
                  <a:pt x="8127" y="8127"/>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1" name="Google Shape;561;p32"/>
          <p:cNvSpPr/>
          <p:nvPr/>
        </p:nvSpPr>
        <p:spPr>
          <a:xfrm>
            <a:off x="5119062" y="1313338"/>
            <a:ext cx="153144" cy="152442"/>
          </a:xfrm>
          <a:custGeom>
            <a:avLst/>
            <a:gdLst/>
            <a:ahLst/>
            <a:cxnLst/>
            <a:rect l="l" t="t"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2" name="Google Shape;562;p32"/>
          <p:cNvSpPr/>
          <p:nvPr/>
        </p:nvSpPr>
        <p:spPr>
          <a:xfrm>
            <a:off x="4015222" y="4597264"/>
            <a:ext cx="125550" cy="125550"/>
          </a:xfrm>
          <a:custGeom>
            <a:avLst/>
            <a:gdLst/>
            <a:ahLst/>
            <a:cxnLst/>
            <a:rect l="l" t="t" r="r" b="b"/>
            <a:pathLst>
              <a:path w="21600" h="21600" extrusionOk="0">
                <a:moveTo>
                  <a:pt x="10800" y="0"/>
                </a:moveTo>
                <a:lnTo>
                  <a:pt x="13292" y="8308"/>
                </a:lnTo>
                <a:lnTo>
                  <a:pt x="21600" y="10800"/>
                </a:lnTo>
                <a:lnTo>
                  <a:pt x="13292" y="13292"/>
                </a:lnTo>
                <a:lnTo>
                  <a:pt x="10800" y="21600"/>
                </a:lnTo>
                <a:lnTo>
                  <a:pt x="8308" y="13292"/>
                </a:lnTo>
                <a:lnTo>
                  <a:pt x="0" y="10800"/>
                </a:lnTo>
                <a:lnTo>
                  <a:pt x="8308"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3" name="Google Shape;563;p32"/>
          <p:cNvSpPr/>
          <p:nvPr/>
        </p:nvSpPr>
        <p:spPr>
          <a:xfrm>
            <a:off x="6388478" y="926994"/>
            <a:ext cx="83484" cy="83484"/>
          </a:xfrm>
          <a:custGeom>
            <a:avLst/>
            <a:gdLst/>
            <a:ahLst/>
            <a:cxnLst/>
            <a:rect l="l" t="t"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4" name="Google Shape;564;p32"/>
          <p:cNvSpPr/>
          <p:nvPr/>
        </p:nvSpPr>
        <p:spPr>
          <a:xfrm>
            <a:off x="642247" y="1253039"/>
            <a:ext cx="146286" cy="145584"/>
          </a:xfrm>
          <a:custGeom>
            <a:avLst/>
            <a:gdLst/>
            <a:ahLst/>
            <a:cxnLst/>
            <a:rect l="l" t="t" r="r" b="b"/>
            <a:pathLst>
              <a:path w="21600" h="21600" extrusionOk="0">
                <a:moveTo>
                  <a:pt x="10800" y="0"/>
                </a:moveTo>
                <a:lnTo>
                  <a:pt x="13347" y="8292"/>
                </a:lnTo>
                <a:lnTo>
                  <a:pt x="21600" y="10749"/>
                </a:lnTo>
                <a:lnTo>
                  <a:pt x="13347" y="13308"/>
                </a:lnTo>
                <a:lnTo>
                  <a:pt x="10800" y="21600"/>
                </a:lnTo>
                <a:lnTo>
                  <a:pt x="8253" y="13308"/>
                </a:lnTo>
                <a:lnTo>
                  <a:pt x="0" y="10749"/>
                </a:lnTo>
                <a:lnTo>
                  <a:pt x="8253" y="829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5" name="Google Shape;565;p32"/>
          <p:cNvSpPr/>
          <p:nvPr/>
        </p:nvSpPr>
        <p:spPr>
          <a:xfrm>
            <a:off x="7230157" y="1430621"/>
            <a:ext cx="139374" cy="138672"/>
          </a:xfrm>
          <a:custGeom>
            <a:avLst/>
            <a:gdLst/>
            <a:ahLst/>
            <a:cxnLst/>
            <a:rect l="l" t="t" r="r" b="b"/>
            <a:pathLst>
              <a:path w="21600" h="21600" extrusionOk="0">
                <a:moveTo>
                  <a:pt x="10800" y="0"/>
                </a:moveTo>
                <a:lnTo>
                  <a:pt x="13366" y="8275"/>
                </a:lnTo>
                <a:lnTo>
                  <a:pt x="21600" y="10854"/>
                </a:lnTo>
                <a:lnTo>
                  <a:pt x="13366" y="13325"/>
                </a:lnTo>
                <a:lnTo>
                  <a:pt x="10800" y="21600"/>
                </a:lnTo>
                <a:lnTo>
                  <a:pt x="8234" y="13325"/>
                </a:lnTo>
                <a:lnTo>
                  <a:pt x="0" y="10854"/>
                </a:lnTo>
                <a:lnTo>
                  <a:pt x="8234" y="827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6" name="Google Shape;566;p32"/>
          <p:cNvSpPr/>
          <p:nvPr/>
        </p:nvSpPr>
        <p:spPr>
          <a:xfrm>
            <a:off x="3732362" y="588943"/>
            <a:ext cx="65556" cy="66258"/>
          </a:xfrm>
          <a:custGeom>
            <a:avLst/>
            <a:gdLst/>
            <a:ahLst/>
            <a:cxnLst/>
            <a:rect l="l" t="t" r="r" b="b"/>
            <a:pathLst>
              <a:path w="21600" h="21600" extrusionOk="0">
                <a:moveTo>
                  <a:pt x="10914" y="0"/>
                </a:moveTo>
                <a:lnTo>
                  <a:pt x="13415" y="8325"/>
                </a:lnTo>
                <a:lnTo>
                  <a:pt x="21600" y="10800"/>
                </a:lnTo>
                <a:lnTo>
                  <a:pt x="13415" y="13275"/>
                </a:lnTo>
                <a:lnTo>
                  <a:pt x="10914" y="21600"/>
                </a:lnTo>
                <a:lnTo>
                  <a:pt x="8185" y="13275"/>
                </a:lnTo>
                <a:lnTo>
                  <a:pt x="0" y="10800"/>
                </a:lnTo>
                <a:lnTo>
                  <a:pt x="8185" y="832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7" name="Google Shape;567;p32"/>
          <p:cNvSpPr/>
          <p:nvPr/>
        </p:nvSpPr>
        <p:spPr>
          <a:xfrm>
            <a:off x="2338763" y="1113267"/>
            <a:ext cx="27594" cy="27594"/>
          </a:xfrm>
          <a:custGeom>
            <a:avLst/>
            <a:gdLst/>
            <a:ahLst/>
            <a:cxnLst/>
            <a:rect l="l" t="t" r="r" b="b"/>
            <a:pathLst>
              <a:path w="21600" h="21600" extrusionOk="0">
                <a:moveTo>
                  <a:pt x="10800" y="0"/>
                </a:moveTo>
                <a:lnTo>
                  <a:pt x="13500" y="8640"/>
                </a:lnTo>
                <a:lnTo>
                  <a:pt x="21600" y="10800"/>
                </a:lnTo>
                <a:lnTo>
                  <a:pt x="13500" y="13500"/>
                </a:lnTo>
                <a:lnTo>
                  <a:pt x="10800" y="21600"/>
                </a:lnTo>
                <a:lnTo>
                  <a:pt x="8100" y="13500"/>
                </a:lnTo>
                <a:lnTo>
                  <a:pt x="0" y="10800"/>
                </a:lnTo>
                <a:lnTo>
                  <a:pt x="8100" y="864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568" name="Google Shape;568;p32"/>
          <p:cNvPicPr preferRelativeResize="0"/>
          <p:nvPr/>
        </p:nvPicPr>
        <p:blipFill>
          <a:blip r:embed="rId3">
            <a:alphaModFix/>
          </a:blip>
          <a:stretch>
            <a:fillRect/>
          </a:stretch>
        </p:blipFill>
        <p:spPr>
          <a:xfrm>
            <a:off x="7665500" y="53525"/>
            <a:ext cx="1447800" cy="762000"/>
          </a:xfrm>
          <a:prstGeom prst="rect">
            <a:avLst/>
          </a:prstGeom>
          <a:noFill/>
          <a:ln>
            <a:noFill/>
          </a:ln>
        </p:spPr>
      </p:pic>
      <p:pic>
        <p:nvPicPr>
          <p:cNvPr id="569" name="Google Shape;569;p32"/>
          <p:cNvPicPr preferRelativeResize="0"/>
          <p:nvPr/>
        </p:nvPicPr>
        <p:blipFill>
          <a:blip r:embed="rId4">
            <a:alphaModFix/>
          </a:blip>
          <a:stretch>
            <a:fillRect/>
          </a:stretch>
        </p:blipFill>
        <p:spPr>
          <a:xfrm>
            <a:off x="1117025" y="1229450"/>
            <a:ext cx="6636465" cy="3493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3"/>
          <p:cNvSpPr txBox="1">
            <a:spLocks noGrp="1"/>
          </p:cNvSpPr>
          <p:nvPr>
            <p:ph type="title"/>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OCP - Open/Closed Principle - Example</a:t>
            </a:r>
            <a:endParaRPr sz="3500">
              <a:latin typeface="Amatic SC"/>
              <a:ea typeface="Amatic SC"/>
              <a:cs typeface="Amatic SC"/>
              <a:sym typeface="Amatic SC"/>
            </a:endParaRPr>
          </a:p>
        </p:txBody>
      </p:sp>
      <p:sp>
        <p:nvSpPr>
          <p:cNvPr id="576" name="Google Shape;576;p33"/>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sz="1100"/>
              <a:t>7</a:t>
            </a:fld>
            <a:endParaRPr sz="1100"/>
          </a:p>
        </p:txBody>
      </p:sp>
      <p:sp>
        <p:nvSpPr>
          <p:cNvPr id="577" name="Google Shape;577;p33"/>
          <p:cNvSpPr/>
          <p:nvPr/>
        </p:nvSpPr>
        <p:spPr>
          <a:xfrm>
            <a:off x="1179731" y="1430621"/>
            <a:ext cx="69660" cy="69660"/>
          </a:xfrm>
          <a:custGeom>
            <a:avLst/>
            <a:gdLst/>
            <a:ahLst/>
            <a:cxnLst/>
            <a:rect l="l" t="t" r="r" b="b"/>
            <a:pathLst>
              <a:path w="21600" h="21600" extrusionOk="0">
                <a:moveTo>
                  <a:pt x="10693" y="0"/>
                </a:moveTo>
                <a:lnTo>
                  <a:pt x="13259" y="8127"/>
                </a:lnTo>
                <a:lnTo>
                  <a:pt x="21600" y="10693"/>
                </a:lnTo>
                <a:lnTo>
                  <a:pt x="13259" y="13259"/>
                </a:lnTo>
                <a:lnTo>
                  <a:pt x="10693" y="21600"/>
                </a:lnTo>
                <a:lnTo>
                  <a:pt x="8127" y="13259"/>
                </a:lnTo>
                <a:lnTo>
                  <a:pt x="0" y="10693"/>
                </a:lnTo>
                <a:lnTo>
                  <a:pt x="8127" y="8127"/>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8" name="Google Shape;578;p33"/>
          <p:cNvSpPr/>
          <p:nvPr/>
        </p:nvSpPr>
        <p:spPr>
          <a:xfrm>
            <a:off x="5119062" y="1313338"/>
            <a:ext cx="153144" cy="152442"/>
          </a:xfrm>
          <a:custGeom>
            <a:avLst/>
            <a:gdLst/>
            <a:ahLst/>
            <a:cxnLst/>
            <a:rect l="l" t="t"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9" name="Google Shape;579;p33"/>
          <p:cNvSpPr/>
          <p:nvPr/>
        </p:nvSpPr>
        <p:spPr>
          <a:xfrm>
            <a:off x="4015222" y="4597264"/>
            <a:ext cx="125550" cy="125550"/>
          </a:xfrm>
          <a:custGeom>
            <a:avLst/>
            <a:gdLst/>
            <a:ahLst/>
            <a:cxnLst/>
            <a:rect l="l" t="t" r="r" b="b"/>
            <a:pathLst>
              <a:path w="21600" h="21600" extrusionOk="0">
                <a:moveTo>
                  <a:pt x="10800" y="0"/>
                </a:moveTo>
                <a:lnTo>
                  <a:pt x="13292" y="8308"/>
                </a:lnTo>
                <a:lnTo>
                  <a:pt x="21600" y="10800"/>
                </a:lnTo>
                <a:lnTo>
                  <a:pt x="13292" y="13292"/>
                </a:lnTo>
                <a:lnTo>
                  <a:pt x="10800" y="21600"/>
                </a:lnTo>
                <a:lnTo>
                  <a:pt x="8308" y="13292"/>
                </a:lnTo>
                <a:lnTo>
                  <a:pt x="0" y="10800"/>
                </a:lnTo>
                <a:lnTo>
                  <a:pt x="8308"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0" name="Google Shape;580;p33"/>
          <p:cNvSpPr/>
          <p:nvPr/>
        </p:nvSpPr>
        <p:spPr>
          <a:xfrm>
            <a:off x="6388478" y="926994"/>
            <a:ext cx="83484" cy="83484"/>
          </a:xfrm>
          <a:custGeom>
            <a:avLst/>
            <a:gdLst/>
            <a:ahLst/>
            <a:cxnLst/>
            <a:rect l="l" t="t"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1" name="Google Shape;581;p33"/>
          <p:cNvSpPr/>
          <p:nvPr/>
        </p:nvSpPr>
        <p:spPr>
          <a:xfrm>
            <a:off x="642247" y="1253039"/>
            <a:ext cx="146286" cy="145584"/>
          </a:xfrm>
          <a:custGeom>
            <a:avLst/>
            <a:gdLst/>
            <a:ahLst/>
            <a:cxnLst/>
            <a:rect l="l" t="t" r="r" b="b"/>
            <a:pathLst>
              <a:path w="21600" h="21600" extrusionOk="0">
                <a:moveTo>
                  <a:pt x="10800" y="0"/>
                </a:moveTo>
                <a:lnTo>
                  <a:pt x="13347" y="8292"/>
                </a:lnTo>
                <a:lnTo>
                  <a:pt x="21600" y="10749"/>
                </a:lnTo>
                <a:lnTo>
                  <a:pt x="13347" y="13308"/>
                </a:lnTo>
                <a:lnTo>
                  <a:pt x="10800" y="21600"/>
                </a:lnTo>
                <a:lnTo>
                  <a:pt x="8253" y="13308"/>
                </a:lnTo>
                <a:lnTo>
                  <a:pt x="0" y="10749"/>
                </a:lnTo>
                <a:lnTo>
                  <a:pt x="8253" y="829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2" name="Google Shape;582;p33"/>
          <p:cNvSpPr/>
          <p:nvPr/>
        </p:nvSpPr>
        <p:spPr>
          <a:xfrm>
            <a:off x="7230157" y="1430621"/>
            <a:ext cx="139374" cy="138672"/>
          </a:xfrm>
          <a:custGeom>
            <a:avLst/>
            <a:gdLst/>
            <a:ahLst/>
            <a:cxnLst/>
            <a:rect l="l" t="t" r="r" b="b"/>
            <a:pathLst>
              <a:path w="21600" h="21600" extrusionOk="0">
                <a:moveTo>
                  <a:pt x="10800" y="0"/>
                </a:moveTo>
                <a:lnTo>
                  <a:pt x="13366" y="8275"/>
                </a:lnTo>
                <a:lnTo>
                  <a:pt x="21600" y="10854"/>
                </a:lnTo>
                <a:lnTo>
                  <a:pt x="13366" y="13325"/>
                </a:lnTo>
                <a:lnTo>
                  <a:pt x="10800" y="21600"/>
                </a:lnTo>
                <a:lnTo>
                  <a:pt x="8234" y="13325"/>
                </a:lnTo>
                <a:lnTo>
                  <a:pt x="0" y="10854"/>
                </a:lnTo>
                <a:lnTo>
                  <a:pt x="8234" y="827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3" name="Google Shape;583;p33"/>
          <p:cNvSpPr/>
          <p:nvPr/>
        </p:nvSpPr>
        <p:spPr>
          <a:xfrm>
            <a:off x="3732362" y="588943"/>
            <a:ext cx="65556" cy="66258"/>
          </a:xfrm>
          <a:custGeom>
            <a:avLst/>
            <a:gdLst/>
            <a:ahLst/>
            <a:cxnLst/>
            <a:rect l="l" t="t" r="r" b="b"/>
            <a:pathLst>
              <a:path w="21600" h="21600" extrusionOk="0">
                <a:moveTo>
                  <a:pt x="10914" y="0"/>
                </a:moveTo>
                <a:lnTo>
                  <a:pt x="13415" y="8325"/>
                </a:lnTo>
                <a:lnTo>
                  <a:pt x="21600" y="10800"/>
                </a:lnTo>
                <a:lnTo>
                  <a:pt x="13415" y="13275"/>
                </a:lnTo>
                <a:lnTo>
                  <a:pt x="10914" y="21600"/>
                </a:lnTo>
                <a:lnTo>
                  <a:pt x="8185" y="13275"/>
                </a:lnTo>
                <a:lnTo>
                  <a:pt x="0" y="10800"/>
                </a:lnTo>
                <a:lnTo>
                  <a:pt x="8185" y="832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4" name="Google Shape;584;p33"/>
          <p:cNvSpPr/>
          <p:nvPr/>
        </p:nvSpPr>
        <p:spPr>
          <a:xfrm>
            <a:off x="2338763" y="1113267"/>
            <a:ext cx="27594" cy="27594"/>
          </a:xfrm>
          <a:custGeom>
            <a:avLst/>
            <a:gdLst/>
            <a:ahLst/>
            <a:cxnLst/>
            <a:rect l="l" t="t" r="r" b="b"/>
            <a:pathLst>
              <a:path w="21600" h="21600" extrusionOk="0">
                <a:moveTo>
                  <a:pt x="10800" y="0"/>
                </a:moveTo>
                <a:lnTo>
                  <a:pt x="13500" y="8640"/>
                </a:lnTo>
                <a:lnTo>
                  <a:pt x="21600" y="10800"/>
                </a:lnTo>
                <a:lnTo>
                  <a:pt x="13500" y="13500"/>
                </a:lnTo>
                <a:lnTo>
                  <a:pt x="10800" y="21600"/>
                </a:lnTo>
                <a:lnTo>
                  <a:pt x="8100" y="13500"/>
                </a:lnTo>
                <a:lnTo>
                  <a:pt x="0" y="10800"/>
                </a:lnTo>
                <a:lnTo>
                  <a:pt x="8100" y="864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585" name="Google Shape;585;p33"/>
          <p:cNvPicPr preferRelativeResize="0"/>
          <p:nvPr/>
        </p:nvPicPr>
        <p:blipFill>
          <a:blip r:embed="rId3">
            <a:alphaModFix/>
          </a:blip>
          <a:stretch>
            <a:fillRect/>
          </a:stretch>
        </p:blipFill>
        <p:spPr>
          <a:xfrm>
            <a:off x="7665500" y="53525"/>
            <a:ext cx="1447800" cy="762000"/>
          </a:xfrm>
          <a:prstGeom prst="rect">
            <a:avLst/>
          </a:prstGeom>
          <a:noFill/>
          <a:ln>
            <a:noFill/>
          </a:ln>
        </p:spPr>
      </p:pic>
      <p:pic>
        <p:nvPicPr>
          <p:cNvPr id="586" name="Google Shape;586;p33"/>
          <p:cNvPicPr preferRelativeResize="0"/>
          <p:nvPr/>
        </p:nvPicPr>
        <p:blipFill>
          <a:blip r:embed="rId4">
            <a:alphaModFix/>
          </a:blip>
          <a:stretch>
            <a:fillRect/>
          </a:stretch>
        </p:blipFill>
        <p:spPr>
          <a:xfrm>
            <a:off x="1697201" y="755575"/>
            <a:ext cx="4972451" cy="4128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34"/>
          <p:cNvSpPr txBox="1">
            <a:spLocks noGrp="1"/>
          </p:cNvSpPr>
          <p:nvPr>
            <p:ph type="title"/>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LSP – Liskov Substitution Principle</a:t>
            </a:r>
            <a:endParaRPr sz="3500">
              <a:latin typeface="Amatic SC"/>
              <a:ea typeface="Amatic SC"/>
              <a:cs typeface="Amatic SC"/>
              <a:sym typeface="Amatic SC"/>
            </a:endParaRPr>
          </a:p>
        </p:txBody>
      </p:sp>
      <p:sp>
        <p:nvSpPr>
          <p:cNvPr id="593" name="Google Shape;593;p34"/>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sz="1100"/>
              <a:t>8</a:t>
            </a:fld>
            <a:endParaRPr sz="1100"/>
          </a:p>
        </p:txBody>
      </p:sp>
      <p:sp>
        <p:nvSpPr>
          <p:cNvPr id="594" name="Google Shape;594;p34"/>
          <p:cNvSpPr/>
          <p:nvPr/>
        </p:nvSpPr>
        <p:spPr>
          <a:xfrm>
            <a:off x="1179731" y="1430621"/>
            <a:ext cx="69660" cy="69660"/>
          </a:xfrm>
          <a:custGeom>
            <a:avLst/>
            <a:gdLst/>
            <a:ahLst/>
            <a:cxnLst/>
            <a:rect l="l" t="t" r="r" b="b"/>
            <a:pathLst>
              <a:path w="21600" h="21600" extrusionOk="0">
                <a:moveTo>
                  <a:pt x="10693" y="0"/>
                </a:moveTo>
                <a:lnTo>
                  <a:pt x="13259" y="8127"/>
                </a:lnTo>
                <a:lnTo>
                  <a:pt x="21600" y="10693"/>
                </a:lnTo>
                <a:lnTo>
                  <a:pt x="13259" y="13259"/>
                </a:lnTo>
                <a:lnTo>
                  <a:pt x="10693" y="21600"/>
                </a:lnTo>
                <a:lnTo>
                  <a:pt x="8127" y="13259"/>
                </a:lnTo>
                <a:lnTo>
                  <a:pt x="0" y="10693"/>
                </a:lnTo>
                <a:lnTo>
                  <a:pt x="8127" y="8127"/>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5" name="Google Shape;595;p34"/>
          <p:cNvSpPr/>
          <p:nvPr/>
        </p:nvSpPr>
        <p:spPr>
          <a:xfrm>
            <a:off x="5119062" y="1313338"/>
            <a:ext cx="153144" cy="152442"/>
          </a:xfrm>
          <a:custGeom>
            <a:avLst/>
            <a:gdLst/>
            <a:ahLst/>
            <a:cxnLst/>
            <a:rect l="l" t="t"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6" name="Google Shape;596;p34"/>
          <p:cNvSpPr/>
          <p:nvPr/>
        </p:nvSpPr>
        <p:spPr>
          <a:xfrm>
            <a:off x="4015222" y="4597264"/>
            <a:ext cx="125550" cy="125550"/>
          </a:xfrm>
          <a:custGeom>
            <a:avLst/>
            <a:gdLst/>
            <a:ahLst/>
            <a:cxnLst/>
            <a:rect l="l" t="t" r="r" b="b"/>
            <a:pathLst>
              <a:path w="21600" h="21600" extrusionOk="0">
                <a:moveTo>
                  <a:pt x="10800" y="0"/>
                </a:moveTo>
                <a:lnTo>
                  <a:pt x="13292" y="8308"/>
                </a:lnTo>
                <a:lnTo>
                  <a:pt x="21600" y="10800"/>
                </a:lnTo>
                <a:lnTo>
                  <a:pt x="13292" y="13292"/>
                </a:lnTo>
                <a:lnTo>
                  <a:pt x="10800" y="21600"/>
                </a:lnTo>
                <a:lnTo>
                  <a:pt x="8308" y="13292"/>
                </a:lnTo>
                <a:lnTo>
                  <a:pt x="0" y="10800"/>
                </a:lnTo>
                <a:lnTo>
                  <a:pt x="8308"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7" name="Google Shape;597;p34"/>
          <p:cNvSpPr/>
          <p:nvPr/>
        </p:nvSpPr>
        <p:spPr>
          <a:xfrm>
            <a:off x="6388478" y="926994"/>
            <a:ext cx="83484" cy="83484"/>
          </a:xfrm>
          <a:custGeom>
            <a:avLst/>
            <a:gdLst/>
            <a:ahLst/>
            <a:cxnLst/>
            <a:rect l="l" t="t"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8" name="Google Shape;598;p34"/>
          <p:cNvSpPr/>
          <p:nvPr/>
        </p:nvSpPr>
        <p:spPr>
          <a:xfrm>
            <a:off x="642247" y="1253039"/>
            <a:ext cx="146286" cy="145584"/>
          </a:xfrm>
          <a:custGeom>
            <a:avLst/>
            <a:gdLst/>
            <a:ahLst/>
            <a:cxnLst/>
            <a:rect l="l" t="t" r="r" b="b"/>
            <a:pathLst>
              <a:path w="21600" h="21600" extrusionOk="0">
                <a:moveTo>
                  <a:pt x="10800" y="0"/>
                </a:moveTo>
                <a:lnTo>
                  <a:pt x="13347" y="8292"/>
                </a:lnTo>
                <a:lnTo>
                  <a:pt x="21600" y="10749"/>
                </a:lnTo>
                <a:lnTo>
                  <a:pt x="13347" y="13308"/>
                </a:lnTo>
                <a:lnTo>
                  <a:pt x="10800" y="21600"/>
                </a:lnTo>
                <a:lnTo>
                  <a:pt x="8253" y="13308"/>
                </a:lnTo>
                <a:lnTo>
                  <a:pt x="0" y="10749"/>
                </a:lnTo>
                <a:lnTo>
                  <a:pt x="8253" y="829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9" name="Google Shape;599;p34"/>
          <p:cNvSpPr/>
          <p:nvPr/>
        </p:nvSpPr>
        <p:spPr>
          <a:xfrm>
            <a:off x="7230157" y="1430621"/>
            <a:ext cx="139374" cy="138672"/>
          </a:xfrm>
          <a:custGeom>
            <a:avLst/>
            <a:gdLst/>
            <a:ahLst/>
            <a:cxnLst/>
            <a:rect l="l" t="t" r="r" b="b"/>
            <a:pathLst>
              <a:path w="21600" h="21600" extrusionOk="0">
                <a:moveTo>
                  <a:pt x="10800" y="0"/>
                </a:moveTo>
                <a:lnTo>
                  <a:pt x="13366" y="8275"/>
                </a:lnTo>
                <a:lnTo>
                  <a:pt x="21600" y="10854"/>
                </a:lnTo>
                <a:lnTo>
                  <a:pt x="13366" y="13325"/>
                </a:lnTo>
                <a:lnTo>
                  <a:pt x="10800" y="21600"/>
                </a:lnTo>
                <a:lnTo>
                  <a:pt x="8234" y="13325"/>
                </a:lnTo>
                <a:lnTo>
                  <a:pt x="0" y="10854"/>
                </a:lnTo>
                <a:lnTo>
                  <a:pt x="8234" y="827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0" name="Google Shape;600;p34"/>
          <p:cNvSpPr/>
          <p:nvPr/>
        </p:nvSpPr>
        <p:spPr>
          <a:xfrm>
            <a:off x="3732362" y="588943"/>
            <a:ext cx="65556" cy="66258"/>
          </a:xfrm>
          <a:custGeom>
            <a:avLst/>
            <a:gdLst/>
            <a:ahLst/>
            <a:cxnLst/>
            <a:rect l="l" t="t" r="r" b="b"/>
            <a:pathLst>
              <a:path w="21600" h="21600" extrusionOk="0">
                <a:moveTo>
                  <a:pt x="10914" y="0"/>
                </a:moveTo>
                <a:lnTo>
                  <a:pt x="13415" y="8325"/>
                </a:lnTo>
                <a:lnTo>
                  <a:pt x="21600" y="10800"/>
                </a:lnTo>
                <a:lnTo>
                  <a:pt x="13415" y="13275"/>
                </a:lnTo>
                <a:lnTo>
                  <a:pt x="10914" y="21600"/>
                </a:lnTo>
                <a:lnTo>
                  <a:pt x="8185" y="13275"/>
                </a:lnTo>
                <a:lnTo>
                  <a:pt x="0" y="10800"/>
                </a:lnTo>
                <a:lnTo>
                  <a:pt x="8185" y="832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1" name="Google Shape;601;p34"/>
          <p:cNvSpPr/>
          <p:nvPr/>
        </p:nvSpPr>
        <p:spPr>
          <a:xfrm>
            <a:off x="2338763" y="1113267"/>
            <a:ext cx="27594" cy="27594"/>
          </a:xfrm>
          <a:custGeom>
            <a:avLst/>
            <a:gdLst/>
            <a:ahLst/>
            <a:cxnLst/>
            <a:rect l="l" t="t" r="r" b="b"/>
            <a:pathLst>
              <a:path w="21600" h="21600" extrusionOk="0">
                <a:moveTo>
                  <a:pt x="10800" y="0"/>
                </a:moveTo>
                <a:lnTo>
                  <a:pt x="13500" y="8640"/>
                </a:lnTo>
                <a:lnTo>
                  <a:pt x="21600" y="10800"/>
                </a:lnTo>
                <a:lnTo>
                  <a:pt x="13500" y="13500"/>
                </a:lnTo>
                <a:lnTo>
                  <a:pt x="10800" y="21600"/>
                </a:lnTo>
                <a:lnTo>
                  <a:pt x="8100" y="13500"/>
                </a:lnTo>
                <a:lnTo>
                  <a:pt x="0" y="10800"/>
                </a:lnTo>
                <a:lnTo>
                  <a:pt x="8100" y="864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602" name="Google Shape;602;p34"/>
          <p:cNvPicPr preferRelativeResize="0"/>
          <p:nvPr/>
        </p:nvPicPr>
        <p:blipFill>
          <a:blip r:embed="rId3">
            <a:alphaModFix/>
          </a:blip>
          <a:stretch>
            <a:fillRect/>
          </a:stretch>
        </p:blipFill>
        <p:spPr>
          <a:xfrm>
            <a:off x="7665500" y="53525"/>
            <a:ext cx="1447800" cy="762000"/>
          </a:xfrm>
          <a:prstGeom prst="rect">
            <a:avLst/>
          </a:prstGeom>
          <a:noFill/>
          <a:ln>
            <a:noFill/>
          </a:ln>
        </p:spPr>
      </p:pic>
      <p:sp>
        <p:nvSpPr>
          <p:cNvPr id="603" name="Google Shape;603;p34"/>
          <p:cNvSpPr txBox="1"/>
          <p:nvPr/>
        </p:nvSpPr>
        <p:spPr>
          <a:xfrm>
            <a:off x="494425" y="969425"/>
            <a:ext cx="8415900" cy="36279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FFFFFF"/>
              </a:buClr>
              <a:buSzPts val="1800"/>
              <a:buFont typeface="Source Code Pro"/>
              <a:buChar char="★"/>
            </a:pPr>
            <a:r>
              <a:rPr lang="en-GB" sz="1800">
                <a:solidFill>
                  <a:srgbClr val="FFFFFF"/>
                </a:solidFill>
                <a:latin typeface="Source Code Pro"/>
                <a:ea typeface="Source Code Pro"/>
                <a:cs typeface="Source Code Pro"/>
                <a:sym typeface="Source Code Pro"/>
              </a:rPr>
              <a:t>Should be able to use any derived class instead of a parent class and have it behaved in the same manner without modification.</a:t>
            </a:r>
            <a:endParaRPr sz="1800">
              <a:solidFill>
                <a:srgbClr val="FFFFFF"/>
              </a:solidFill>
              <a:latin typeface="Source Code Pro"/>
              <a:ea typeface="Source Code Pro"/>
              <a:cs typeface="Source Code Pro"/>
              <a:sym typeface="Source Code Pro"/>
            </a:endParaRPr>
          </a:p>
          <a:p>
            <a:pPr marL="457200" lvl="0" indent="-342900" algn="l" rtl="0">
              <a:lnSpc>
                <a:spcPct val="150000"/>
              </a:lnSpc>
              <a:spcBef>
                <a:spcPts val="1000"/>
              </a:spcBef>
              <a:spcAft>
                <a:spcPts val="0"/>
              </a:spcAft>
              <a:buClr>
                <a:srgbClr val="FFFFFF"/>
              </a:buClr>
              <a:buSzPts val="1800"/>
              <a:buFont typeface="Source Code Pro"/>
              <a:buChar char="★"/>
            </a:pPr>
            <a:r>
              <a:rPr lang="en-GB" sz="1800">
                <a:solidFill>
                  <a:srgbClr val="FFFFFF"/>
                </a:solidFill>
                <a:latin typeface="Source Code Pro"/>
                <a:ea typeface="Source Code Pro"/>
                <a:cs typeface="Source Code Pro"/>
                <a:sym typeface="Source Code Pro"/>
              </a:rPr>
              <a:t>It means that the child class shouldn't modify or change how the base class behaves.</a:t>
            </a:r>
            <a:endParaRPr sz="1800">
              <a:solidFill>
                <a:srgbClr val="FFFFFF"/>
              </a:solidFill>
              <a:latin typeface="Source Code Pro"/>
              <a:ea typeface="Source Code Pro"/>
              <a:cs typeface="Source Code Pro"/>
              <a:sym typeface="Source Code Pro"/>
            </a:endParaRPr>
          </a:p>
          <a:p>
            <a:pPr marL="457200" lvl="0" indent="-342900" algn="l" rtl="0">
              <a:lnSpc>
                <a:spcPct val="150000"/>
              </a:lnSpc>
              <a:spcBef>
                <a:spcPts val="1000"/>
              </a:spcBef>
              <a:spcAft>
                <a:spcPts val="1000"/>
              </a:spcAft>
              <a:buClr>
                <a:srgbClr val="FFFFFF"/>
              </a:buClr>
              <a:buSzPts val="1800"/>
              <a:buFont typeface="Source Code Pro"/>
              <a:buChar char="★"/>
            </a:pPr>
            <a:r>
              <a:rPr lang="en-GB" sz="1800">
                <a:solidFill>
                  <a:srgbClr val="FFFFFF"/>
                </a:solidFill>
                <a:latin typeface="Source Code Pro"/>
                <a:ea typeface="Source Code Pro"/>
                <a:cs typeface="Source Code Pro"/>
                <a:sym typeface="Source Code Pro"/>
              </a:rPr>
              <a:t>The child classes can be used as if they are their parent itself, but if you change behavior in a child class, unexpected issues will occur.</a:t>
            </a:r>
            <a:endParaRPr sz="1800">
              <a:solidFill>
                <a:srgbClr val="FFFFFF"/>
              </a:solidFill>
              <a:latin typeface="Source Code Pro"/>
              <a:ea typeface="Source Code Pro"/>
              <a:cs typeface="Source Code Pro"/>
              <a:sym typeface="Source Code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35"/>
          <p:cNvSpPr txBox="1">
            <a:spLocks noGrp="1"/>
          </p:cNvSpPr>
          <p:nvPr>
            <p:ph type="title"/>
          </p:nvPr>
        </p:nvSpPr>
        <p:spPr>
          <a:xfrm>
            <a:off x="467915" y="102870"/>
            <a:ext cx="7348500" cy="53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3000"/>
              <a:buFont typeface="Open Sans"/>
              <a:buNone/>
            </a:pPr>
            <a:r>
              <a:rPr lang="en-GB" sz="3500">
                <a:latin typeface="Amatic SC"/>
                <a:ea typeface="Amatic SC"/>
                <a:cs typeface="Amatic SC"/>
                <a:sym typeface="Amatic SC"/>
              </a:rPr>
              <a:t>LSP – Liskov Substitution Principle - Example</a:t>
            </a:r>
            <a:endParaRPr sz="3500">
              <a:latin typeface="Amatic SC"/>
              <a:ea typeface="Amatic SC"/>
              <a:cs typeface="Amatic SC"/>
              <a:sym typeface="Amatic SC"/>
            </a:endParaRPr>
          </a:p>
        </p:txBody>
      </p:sp>
      <p:sp>
        <p:nvSpPr>
          <p:cNvPr id="610" name="Google Shape;610;p35"/>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sz="1100"/>
              <a:t>9</a:t>
            </a:fld>
            <a:endParaRPr sz="1100"/>
          </a:p>
        </p:txBody>
      </p:sp>
      <p:sp>
        <p:nvSpPr>
          <p:cNvPr id="611" name="Google Shape;611;p35"/>
          <p:cNvSpPr/>
          <p:nvPr/>
        </p:nvSpPr>
        <p:spPr>
          <a:xfrm>
            <a:off x="1179731" y="1430621"/>
            <a:ext cx="69660" cy="69660"/>
          </a:xfrm>
          <a:custGeom>
            <a:avLst/>
            <a:gdLst/>
            <a:ahLst/>
            <a:cxnLst/>
            <a:rect l="l" t="t" r="r" b="b"/>
            <a:pathLst>
              <a:path w="21600" h="21600" extrusionOk="0">
                <a:moveTo>
                  <a:pt x="10693" y="0"/>
                </a:moveTo>
                <a:lnTo>
                  <a:pt x="13259" y="8127"/>
                </a:lnTo>
                <a:lnTo>
                  <a:pt x="21600" y="10693"/>
                </a:lnTo>
                <a:lnTo>
                  <a:pt x="13259" y="13259"/>
                </a:lnTo>
                <a:lnTo>
                  <a:pt x="10693" y="21600"/>
                </a:lnTo>
                <a:lnTo>
                  <a:pt x="8127" y="13259"/>
                </a:lnTo>
                <a:lnTo>
                  <a:pt x="0" y="10693"/>
                </a:lnTo>
                <a:lnTo>
                  <a:pt x="8127" y="8127"/>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2" name="Google Shape;612;p35"/>
          <p:cNvSpPr/>
          <p:nvPr/>
        </p:nvSpPr>
        <p:spPr>
          <a:xfrm>
            <a:off x="5119062" y="1313338"/>
            <a:ext cx="153144" cy="152442"/>
          </a:xfrm>
          <a:custGeom>
            <a:avLst/>
            <a:gdLst/>
            <a:ahLst/>
            <a:cxnLst/>
            <a:rect l="l" t="t"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3" name="Google Shape;613;p35"/>
          <p:cNvSpPr/>
          <p:nvPr/>
        </p:nvSpPr>
        <p:spPr>
          <a:xfrm>
            <a:off x="4015222" y="4597264"/>
            <a:ext cx="125550" cy="125550"/>
          </a:xfrm>
          <a:custGeom>
            <a:avLst/>
            <a:gdLst/>
            <a:ahLst/>
            <a:cxnLst/>
            <a:rect l="l" t="t" r="r" b="b"/>
            <a:pathLst>
              <a:path w="21600" h="21600" extrusionOk="0">
                <a:moveTo>
                  <a:pt x="10800" y="0"/>
                </a:moveTo>
                <a:lnTo>
                  <a:pt x="13292" y="8308"/>
                </a:lnTo>
                <a:lnTo>
                  <a:pt x="21600" y="10800"/>
                </a:lnTo>
                <a:lnTo>
                  <a:pt x="13292" y="13292"/>
                </a:lnTo>
                <a:lnTo>
                  <a:pt x="10800" y="21600"/>
                </a:lnTo>
                <a:lnTo>
                  <a:pt x="8308" y="13292"/>
                </a:lnTo>
                <a:lnTo>
                  <a:pt x="0" y="10800"/>
                </a:lnTo>
                <a:lnTo>
                  <a:pt x="8308" y="8308"/>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4" name="Google Shape;614;p35"/>
          <p:cNvSpPr/>
          <p:nvPr/>
        </p:nvSpPr>
        <p:spPr>
          <a:xfrm>
            <a:off x="6388478" y="926994"/>
            <a:ext cx="83484" cy="83484"/>
          </a:xfrm>
          <a:custGeom>
            <a:avLst/>
            <a:gdLst/>
            <a:ahLst/>
            <a:cxnLst/>
            <a:rect l="l" t="t"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5" name="Google Shape;615;p35"/>
          <p:cNvSpPr/>
          <p:nvPr/>
        </p:nvSpPr>
        <p:spPr>
          <a:xfrm>
            <a:off x="642247" y="1253039"/>
            <a:ext cx="146286" cy="145584"/>
          </a:xfrm>
          <a:custGeom>
            <a:avLst/>
            <a:gdLst/>
            <a:ahLst/>
            <a:cxnLst/>
            <a:rect l="l" t="t" r="r" b="b"/>
            <a:pathLst>
              <a:path w="21600" h="21600" extrusionOk="0">
                <a:moveTo>
                  <a:pt x="10800" y="0"/>
                </a:moveTo>
                <a:lnTo>
                  <a:pt x="13347" y="8292"/>
                </a:lnTo>
                <a:lnTo>
                  <a:pt x="21600" y="10749"/>
                </a:lnTo>
                <a:lnTo>
                  <a:pt x="13347" y="13308"/>
                </a:lnTo>
                <a:lnTo>
                  <a:pt x="10800" y="21600"/>
                </a:lnTo>
                <a:lnTo>
                  <a:pt x="8253" y="13308"/>
                </a:lnTo>
                <a:lnTo>
                  <a:pt x="0" y="10749"/>
                </a:lnTo>
                <a:lnTo>
                  <a:pt x="8253" y="8292"/>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6" name="Google Shape;616;p35"/>
          <p:cNvSpPr/>
          <p:nvPr/>
        </p:nvSpPr>
        <p:spPr>
          <a:xfrm>
            <a:off x="7230157" y="1430621"/>
            <a:ext cx="139374" cy="138672"/>
          </a:xfrm>
          <a:custGeom>
            <a:avLst/>
            <a:gdLst/>
            <a:ahLst/>
            <a:cxnLst/>
            <a:rect l="l" t="t" r="r" b="b"/>
            <a:pathLst>
              <a:path w="21600" h="21600" extrusionOk="0">
                <a:moveTo>
                  <a:pt x="10800" y="0"/>
                </a:moveTo>
                <a:lnTo>
                  <a:pt x="13366" y="8275"/>
                </a:lnTo>
                <a:lnTo>
                  <a:pt x="21600" y="10854"/>
                </a:lnTo>
                <a:lnTo>
                  <a:pt x="13366" y="13325"/>
                </a:lnTo>
                <a:lnTo>
                  <a:pt x="10800" y="21600"/>
                </a:lnTo>
                <a:lnTo>
                  <a:pt x="8234" y="13325"/>
                </a:lnTo>
                <a:lnTo>
                  <a:pt x="0" y="10854"/>
                </a:lnTo>
                <a:lnTo>
                  <a:pt x="8234" y="827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7" name="Google Shape;617;p35"/>
          <p:cNvSpPr/>
          <p:nvPr/>
        </p:nvSpPr>
        <p:spPr>
          <a:xfrm>
            <a:off x="3732362" y="588943"/>
            <a:ext cx="65556" cy="66258"/>
          </a:xfrm>
          <a:custGeom>
            <a:avLst/>
            <a:gdLst/>
            <a:ahLst/>
            <a:cxnLst/>
            <a:rect l="l" t="t" r="r" b="b"/>
            <a:pathLst>
              <a:path w="21600" h="21600" extrusionOk="0">
                <a:moveTo>
                  <a:pt x="10914" y="0"/>
                </a:moveTo>
                <a:lnTo>
                  <a:pt x="13415" y="8325"/>
                </a:lnTo>
                <a:lnTo>
                  <a:pt x="21600" y="10800"/>
                </a:lnTo>
                <a:lnTo>
                  <a:pt x="13415" y="13275"/>
                </a:lnTo>
                <a:lnTo>
                  <a:pt x="10914" y="21600"/>
                </a:lnTo>
                <a:lnTo>
                  <a:pt x="8185" y="13275"/>
                </a:lnTo>
                <a:lnTo>
                  <a:pt x="0" y="10800"/>
                </a:lnTo>
                <a:lnTo>
                  <a:pt x="8185" y="8325"/>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8" name="Google Shape;618;p35"/>
          <p:cNvSpPr/>
          <p:nvPr/>
        </p:nvSpPr>
        <p:spPr>
          <a:xfrm>
            <a:off x="2338763" y="1113267"/>
            <a:ext cx="27594" cy="27594"/>
          </a:xfrm>
          <a:custGeom>
            <a:avLst/>
            <a:gdLst/>
            <a:ahLst/>
            <a:cxnLst/>
            <a:rect l="l" t="t" r="r" b="b"/>
            <a:pathLst>
              <a:path w="21600" h="21600" extrusionOk="0">
                <a:moveTo>
                  <a:pt x="10800" y="0"/>
                </a:moveTo>
                <a:lnTo>
                  <a:pt x="13500" y="8640"/>
                </a:lnTo>
                <a:lnTo>
                  <a:pt x="21600" y="10800"/>
                </a:lnTo>
                <a:lnTo>
                  <a:pt x="13500" y="13500"/>
                </a:lnTo>
                <a:lnTo>
                  <a:pt x="10800" y="21600"/>
                </a:lnTo>
                <a:lnTo>
                  <a:pt x="8100" y="13500"/>
                </a:lnTo>
                <a:lnTo>
                  <a:pt x="0" y="10800"/>
                </a:lnTo>
                <a:lnTo>
                  <a:pt x="8100" y="8640"/>
                </a:lnTo>
                <a:close/>
              </a:path>
            </a:pathLst>
          </a:custGeom>
          <a:solidFill>
            <a:srgbClr val="4A505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619" name="Google Shape;619;p35"/>
          <p:cNvPicPr preferRelativeResize="0"/>
          <p:nvPr/>
        </p:nvPicPr>
        <p:blipFill>
          <a:blip r:embed="rId3">
            <a:alphaModFix/>
          </a:blip>
          <a:stretch>
            <a:fillRect/>
          </a:stretch>
        </p:blipFill>
        <p:spPr>
          <a:xfrm>
            <a:off x="7665500" y="53525"/>
            <a:ext cx="1447800" cy="762000"/>
          </a:xfrm>
          <a:prstGeom prst="rect">
            <a:avLst/>
          </a:prstGeom>
          <a:noFill/>
          <a:ln>
            <a:noFill/>
          </a:ln>
        </p:spPr>
      </p:pic>
      <p:sp>
        <p:nvSpPr>
          <p:cNvPr id="620" name="Google Shape;620;p35"/>
          <p:cNvSpPr txBox="1"/>
          <p:nvPr/>
        </p:nvSpPr>
        <p:spPr>
          <a:xfrm>
            <a:off x="467925" y="1524350"/>
            <a:ext cx="8415900" cy="2947200"/>
          </a:xfrm>
          <a:prstGeom prst="rect">
            <a:avLst/>
          </a:prstGeom>
          <a:noFill/>
          <a:ln>
            <a:noFill/>
          </a:ln>
        </p:spPr>
        <p:txBody>
          <a:bodyPr spcFirstLastPara="1" wrap="square" lIns="91425" tIns="91425" rIns="91425" bIns="91425" anchor="t" anchorCtr="0">
            <a:noAutofit/>
          </a:bodyPr>
          <a:lstStyle/>
          <a:p>
            <a:pPr marL="457200" lvl="0" indent="-374650" algn="l" rtl="0">
              <a:lnSpc>
                <a:spcPct val="150000"/>
              </a:lnSpc>
              <a:spcBef>
                <a:spcPts val="0"/>
              </a:spcBef>
              <a:spcAft>
                <a:spcPts val="0"/>
              </a:spcAft>
              <a:buClr>
                <a:srgbClr val="FFFFFF"/>
              </a:buClr>
              <a:buSzPts val="2300"/>
              <a:buFont typeface="Source Code Pro"/>
              <a:buChar char="★"/>
            </a:pPr>
            <a:r>
              <a:rPr lang="en-GB" sz="2300">
                <a:solidFill>
                  <a:srgbClr val="FFFFFF"/>
                </a:solidFill>
                <a:latin typeface="Source Code Pro"/>
                <a:ea typeface="Source Code Pro"/>
                <a:cs typeface="Source Code Pro"/>
                <a:sym typeface="Source Code Pro"/>
              </a:rPr>
              <a:t>Discount Calculator example</a:t>
            </a:r>
            <a:endParaRPr sz="2300">
              <a:solidFill>
                <a:srgbClr val="FFFFFF"/>
              </a:solidFill>
              <a:latin typeface="Source Code Pro"/>
              <a:ea typeface="Source Code Pro"/>
              <a:cs typeface="Source Code Pro"/>
              <a:sym typeface="Source Code Pro"/>
            </a:endParaRPr>
          </a:p>
          <a:p>
            <a:pPr marL="457200" lvl="0" indent="-374650" algn="l" rtl="0">
              <a:lnSpc>
                <a:spcPct val="150000"/>
              </a:lnSpc>
              <a:spcBef>
                <a:spcPts val="1000"/>
              </a:spcBef>
              <a:spcAft>
                <a:spcPts val="1000"/>
              </a:spcAft>
              <a:buClr>
                <a:srgbClr val="FFFFFF"/>
              </a:buClr>
              <a:buSzPts val="2300"/>
              <a:buFont typeface="Source Code Pro"/>
              <a:buChar char="★"/>
            </a:pPr>
            <a:r>
              <a:rPr lang="en-GB" sz="2300">
                <a:solidFill>
                  <a:srgbClr val="FFFFFF"/>
                </a:solidFill>
                <a:latin typeface="Source Code Pro"/>
                <a:ea typeface="Source Code Pro"/>
                <a:cs typeface="Source Code Pro"/>
                <a:sym typeface="Source Code Pro"/>
              </a:rPr>
              <a:t>In the context of Test Automation</a:t>
            </a:r>
            <a:endParaRPr sz="2300">
              <a:solidFill>
                <a:srgbClr val="FFFFFF"/>
              </a:solidFill>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oweet theme">
  <a:themeElements>
    <a:clrScheme name="Showeet">
      <a:dk1>
        <a:srgbClr val="95A5A6"/>
      </a:dk1>
      <a:lt1>
        <a:srgbClr val="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Rocket">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TotalTime>
  <Words>1150</Words>
  <Application>Microsoft Office PowerPoint</Application>
  <PresentationFormat>On-screen Show (16:9)</PresentationFormat>
  <Paragraphs>146</Paragraphs>
  <Slides>26</Slides>
  <Notes>26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26</vt:i4>
      </vt:variant>
    </vt:vector>
  </HeadingPairs>
  <TitlesOfParts>
    <vt:vector size="35" baseType="lpstr">
      <vt:lpstr>Arial</vt:lpstr>
      <vt:lpstr>Open Sans</vt:lpstr>
      <vt:lpstr>Amatic SC</vt:lpstr>
      <vt:lpstr>Ubuntu</vt:lpstr>
      <vt:lpstr>Calibri</vt:lpstr>
      <vt:lpstr>Source Code Pro</vt:lpstr>
      <vt:lpstr>Simple Light</vt:lpstr>
      <vt:lpstr>Showeet theme</vt:lpstr>
      <vt:lpstr>Rocket</vt:lpstr>
      <vt:lpstr>Design Patterns and Principles</vt:lpstr>
      <vt:lpstr>PowerPoint Presentation</vt:lpstr>
      <vt:lpstr>Solid Principles</vt:lpstr>
      <vt:lpstr>SRP - Single Responsibility Principle</vt:lpstr>
      <vt:lpstr>OCP - Open/Closed Principle</vt:lpstr>
      <vt:lpstr>OCP - Open/Closed Principle - Example</vt:lpstr>
      <vt:lpstr>OCP - Open/Closed Principle - Example</vt:lpstr>
      <vt:lpstr>LSP – Liskov Substitution Principle</vt:lpstr>
      <vt:lpstr>LSP – Liskov Substitution Principle - Example</vt:lpstr>
      <vt:lpstr>LSP – Liskov Substitution Principle - Example</vt:lpstr>
      <vt:lpstr>LSP – Liskov Substitution Principle - Example</vt:lpstr>
      <vt:lpstr>ISP – Interface Segregation Principle</vt:lpstr>
      <vt:lpstr>DIP – Dependency Inversion Principle</vt:lpstr>
      <vt:lpstr>design patterns used in Test Automation</vt:lpstr>
      <vt:lpstr>Page Object Pattern</vt:lpstr>
      <vt:lpstr>Factory Pattern</vt:lpstr>
      <vt:lpstr>Factory Pattern - Example</vt:lpstr>
      <vt:lpstr>Factory Pattern - Example</vt:lpstr>
      <vt:lpstr>Factory Pattern - Example</vt:lpstr>
      <vt:lpstr>Facade Pattern</vt:lpstr>
      <vt:lpstr>Facade Pattern</vt:lpstr>
      <vt:lpstr>Singleton Pattern</vt:lpstr>
      <vt:lpstr>Singleton Pattern</vt:lpstr>
      <vt:lpstr>Other Design Patterns</vt:lpstr>
      <vt:lpstr>Books to read on the topic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Patterns and Principles</dc:title>
  <cp:lastModifiedBy>Kiril S. Sariev</cp:lastModifiedBy>
  <cp:revision>2</cp:revision>
  <dcterms:modified xsi:type="dcterms:W3CDTF">2021-01-26T14:08:07Z</dcterms:modified>
</cp:coreProperties>
</file>